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3" r:id="rId6"/>
    <p:sldId id="260" r:id="rId7"/>
    <p:sldId id="274" r:id="rId8"/>
    <p:sldId id="261" r:id="rId9"/>
    <p:sldId id="262" r:id="rId10"/>
    <p:sldId id="263" r:id="rId11"/>
    <p:sldId id="280" r:id="rId12"/>
    <p:sldId id="281" r:id="rId13"/>
    <p:sldId id="264" r:id="rId14"/>
    <p:sldId id="276" r:id="rId15"/>
    <p:sldId id="277" r:id="rId16"/>
    <p:sldId id="278" r:id="rId17"/>
    <p:sldId id="265" r:id="rId18"/>
    <p:sldId id="266" r:id="rId19"/>
    <p:sldId id="267" r:id="rId20"/>
    <p:sldId id="268" r:id="rId21"/>
    <p:sldId id="282" r:id="rId22"/>
    <p:sldId id="279" r:id="rId23"/>
    <p:sldId id="269" r:id="rId24"/>
    <p:sldId id="275" r:id="rId25"/>
    <p:sldId id="27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2004" y="-4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7EE57D-2523-41F0-A36F-FFBC302411BD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BEF246-D824-4EFD-9574-A4D0D10FB75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E57D-2523-41F0-A36F-FFBC302411BD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F246-D824-4EFD-9574-A4D0D10FB75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E57D-2523-41F0-A36F-FFBC302411BD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F246-D824-4EFD-9574-A4D0D10FB75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E57D-2523-41F0-A36F-FFBC302411BD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F246-D824-4EFD-9574-A4D0D10FB7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E57D-2523-41F0-A36F-FFBC302411BD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F246-D824-4EFD-9574-A4D0D10FB7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E57D-2523-41F0-A36F-FFBC302411BD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F246-D824-4EFD-9574-A4D0D10FB7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E57D-2523-41F0-A36F-FFBC302411BD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F246-D824-4EFD-9574-A4D0D10FB75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E57D-2523-41F0-A36F-FFBC302411BD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F246-D824-4EFD-9574-A4D0D10FB75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E57D-2523-41F0-A36F-FFBC302411BD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F246-D824-4EFD-9574-A4D0D10FB7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E57D-2523-41F0-A36F-FFBC302411BD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F246-D824-4EFD-9574-A4D0D10FB7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E57D-2523-41F0-A36F-FFBC302411BD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F246-D824-4EFD-9574-A4D0D10FB7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37EE57D-2523-41F0-A36F-FFBC302411BD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7BEF246-D824-4EFD-9574-A4D0D10FB7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3789040"/>
            <a:ext cx="6777318" cy="17319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atang" pitchFamily="18" charset="-127"/>
                <a:ea typeface="Batang" pitchFamily="18" charset="-127"/>
              </a:rPr>
              <a:t>Изобразительное искусство</a:t>
            </a:r>
            <a:br>
              <a:rPr lang="ru-RU" dirty="0" smtClean="0">
                <a:latin typeface="Batang" pitchFamily="18" charset="-127"/>
                <a:ea typeface="Batang" pitchFamily="18" charset="-127"/>
              </a:rPr>
            </a:br>
            <a:r>
              <a:rPr lang="ru-RU" sz="3600" dirty="0" smtClean="0">
                <a:latin typeface="Batang" pitchFamily="18" charset="-127"/>
                <a:ea typeface="Batang" pitchFamily="18" charset="-127"/>
              </a:rPr>
              <a:t>7  класс</a:t>
            </a:r>
            <a:br>
              <a:rPr lang="ru-RU" sz="3600" dirty="0" smtClean="0">
                <a:latin typeface="Batang" pitchFamily="18" charset="-127"/>
                <a:ea typeface="Batang" pitchFamily="18" charset="-127"/>
              </a:rPr>
            </a:br>
            <a:r>
              <a:rPr lang="ru-RU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dirty="0" smtClean="0">
                <a:latin typeface="Batang" pitchFamily="18" charset="-127"/>
                <a:ea typeface="Batang" pitchFamily="18" charset="-127"/>
              </a:rPr>
            </a:br>
            <a:r>
              <a:rPr lang="ru-RU" dirty="0" smtClean="0">
                <a:latin typeface="Batang" pitchFamily="18" charset="-127"/>
                <a:ea typeface="Batang" pitchFamily="18" charset="-127"/>
              </a:rPr>
              <a:t>Сюжет  и  содержание  в  картине (</a:t>
            </a:r>
            <a:r>
              <a:rPr lang="ru-RU" sz="4000" dirty="0" smtClean="0">
                <a:latin typeface="Batang" pitchFamily="18" charset="-127"/>
                <a:ea typeface="Batang" pitchFamily="18" charset="-127"/>
              </a:rPr>
              <a:t>11 урок</a:t>
            </a:r>
            <a:r>
              <a:rPr lang="ru-RU" dirty="0" smtClean="0">
                <a:latin typeface="Batang" pitchFamily="18" charset="-127"/>
                <a:ea typeface="Batang" pitchFamily="18" charset="-127"/>
              </a:rPr>
              <a:t>)</a:t>
            </a:r>
            <a:endParaRPr lang="ru-RU" dirty="0"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420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19872" y="404664"/>
            <a:ext cx="25889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Исторический  жанр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52" y="908720"/>
            <a:ext cx="867525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82762" y="62373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Карл Брюллов «Последний день Помпеи»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0655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56263" cy="1054250"/>
          </a:xfrm>
        </p:spPr>
        <p:txBody>
          <a:bodyPr/>
          <a:lstStyle/>
          <a:p>
            <a:r>
              <a:rPr lang="ru-RU" sz="3200" dirty="0" smtClean="0"/>
              <a:t>Батальный  жанр</a:t>
            </a:r>
            <a:endParaRPr lang="ru-RU" sz="3200" dirty="0"/>
          </a:p>
        </p:txBody>
      </p:sp>
      <p:pic>
        <p:nvPicPr>
          <p:cNvPr id="33794" name="Picture 2" descr="http://aria-art.ru/0/1/1812%20god/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483" y="1436842"/>
            <a:ext cx="8822138" cy="4337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2530" y="260648"/>
            <a:ext cx="7756263" cy="1054250"/>
          </a:xfrm>
        </p:spPr>
        <p:txBody>
          <a:bodyPr/>
          <a:lstStyle/>
          <a:p>
            <a:r>
              <a:rPr lang="ru-RU" sz="4000" dirty="0" smtClean="0"/>
              <a:t>Мифологический жанр</a:t>
            </a:r>
            <a:endParaRPr lang="ru-RU" sz="4000" dirty="0"/>
          </a:p>
        </p:txBody>
      </p:sp>
      <p:pic>
        <p:nvPicPr>
          <p:cNvPr id="36866" name="Picture 2" descr="https://www.litmir.me/BookBinary/196519/1394983791/i_001.jpg/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236" y="1196752"/>
            <a:ext cx="8636673" cy="44644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90770" y="5970766"/>
            <a:ext cx="23780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М.Туганов . Пир  </a:t>
            </a:r>
            <a:r>
              <a:rPr lang="ru-RU" sz="1600" dirty="0" err="1" smtClean="0"/>
              <a:t>нартов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412776"/>
            <a:ext cx="85689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Рассмотрим  картины   художников  по  следующему    плану:</a:t>
            </a:r>
          </a:p>
          <a:p>
            <a:endParaRPr lang="ru-RU" sz="2400" dirty="0" smtClean="0"/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Сюжет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 -</a:t>
            </a:r>
            <a:r>
              <a:rPr lang="ru-RU" sz="2400" dirty="0" smtClean="0"/>
              <a:t>  что  изображено  в  картине.</a:t>
            </a:r>
          </a:p>
          <a:p>
            <a:endParaRPr lang="ru-RU" sz="2400" dirty="0" smtClean="0"/>
          </a:p>
          <a:p>
            <a:r>
              <a:rPr lang="ru-RU" sz="2400" b="1" dirty="0" smtClean="0"/>
              <a:t>Содержание </a:t>
            </a:r>
            <a:r>
              <a:rPr lang="ru-RU" sz="2400" dirty="0" smtClean="0"/>
              <a:t> - как  изображено </a:t>
            </a:r>
          </a:p>
          <a:p>
            <a:r>
              <a:rPr lang="ru-RU" sz="2400" dirty="0" smtClean="0"/>
              <a:t> (  средства  выразительности:  композиция,  колорит,  техника написания и т. д.)</a:t>
            </a:r>
          </a:p>
          <a:p>
            <a:endParaRPr lang="ru-RU" sz="2400" dirty="0" smtClean="0"/>
          </a:p>
          <a:p>
            <a:r>
              <a:rPr lang="ru-RU" sz="2400" b="1" dirty="0" smtClean="0"/>
              <a:t>Идея</a:t>
            </a:r>
            <a:r>
              <a:rPr lang="ru-RU" sz="2400" dirty="0" smtClean="0"/>
              <a:t>-  о  чем  художник  хотел  рассказать.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9921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1988840"/>
            <a:ext cx="8748464" cy="3877815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Тема</a:t>
            </a:r>
            <a:r>
              <a:rPr lang="ru-RU" sz="3200" dirty="0" smtClean="0"/>
              <a:t>( </a:t>
            </a:r>
            <a:r>
              <a:rPr lang="ru-RU" sz="2800" dirty="0" smtClean="0"/>
              <a:t>греч.</a:t>
            </a:r>
            <a:r>
              <a:rPr lang="ru-RU" sz="3200" dirty="0" smtClean="0"/>
              <a:t>) -  буквально  «то,  что  положено  </a:t>
            </a:r>
          </a:p>
          <a:p>
            <a:pPr>
              <a:buNone/>
            </a:pPr>
            <a:r>
              <a:rPr lang="ru-RU" sz="3200" dirty="0" smtClean="0"/>
              <a:t>     в  основу»-  предмет (суть)  какого-либо    рассуждения  или  изложения.</a:t>
            </a:r>
          </a:p>
          <a:p>
            <a:r>
              <a:rPr lang="ru-RU" sz="3200" b="1" dirty="0" smtClean="0"/>
              <a:t>Сюжет</a:t>
            </a:r>
            <a:r>
              <a:rPr lang="ru-RU" sz="3200" dirty="0" smtClean="0"/>
              <a:t>(</a:t>
            </a:r>
            <a:r>
              <a:rPr lang="ru-RU" sz="3200" dirty="0" err="1" smtClean="0"/>
              <a:t>фран</a:t>
            </a:r>
            <a:r>
              <a:rPr lang="ru-RU" sz="3200" dirty="0" smtClean="0"/>
              <a:t>.) -  ряд  событий, происходящих  в  художественном  произведении.</a:t>
            </a:r>
          </a:p>
          <a:p>
            <a:r>
              <a:rPr lang="ru-RU" sz="3200" b="1" dirty="0" smtClean="0"/>
              <a:t>Содержание</a:t>
            </a:r>
            <a:r>
              <a:rPr lang="ru-RU" sz="3200" dirty="0" smtClean="0"/>
              <a:t>-  идея,  замысел  художника.</a:t>
            </a:r>
          </a:p>
          <a:p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620687"/>
            <a:ext cx="2715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СЛОВАРЬ  </a:t>
            </a:r>
            <a:r>
              <a:rPr lang="ru-RU" sz="2400" dirty="0" smtClean="0"/>
              <a:t>терминов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3.bp.blogspot.com/-gGRvoI6TqKg/V8mt-lxF5fI/AAAAAAAAMBw/NPjzqZJWk1wmYKtNkbg8XljggJL-k6CigCLcB/s1600/senokos-plast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7558906" cy="4656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012160" y="4941168"/>
            <a:ext cx="2403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"Сенокос". А. Пластов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5301208"/>
            <a:ext cx="47498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Тема  картины</a:t>
            </a:r>
            <a:r>
              <a:rPr lang="ru-RU" dirty="0" smtClean="0"/>
              <a:t>: лето,  пора  сенокоса.</a:t>
            </a:r>
          </a:p>
          <a:p>
            <a:endParaRPr lang="ru-RU" dirty="0" smtClean="0"/>
          </a:p>
          <a:p>
            <a:r>
              <a:rPr lang="ru-RU" b="1" dirty="0" smtClean="0"/>
              <a:t>Сюжет:</a:t>
            </a:r>
            <a:r>
              <a:rPr lang="ru-RU" dirty="0" smtClean="0"/>
              <a:t>  семья  вышла в  поле ;  все  трудятся.</a:t>
            </a:r>
          </a:p>
          <a:p>
            <a:r>
              <a:rPr lang="ru-RU" dirty="0" smtClean="0"/>
              <a:t>Понятно, что выполняют  привычную работу.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5256583"/>
          </a:xfrm>
        </p:spPr>
        <p:txBody>
          <a:bodyPr>
            <a:normAutofit fontScale="40000" lnSpcReduction="2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dirty="0" smtClean="0"/>
              <a:t>"</a:t>
            </a:r>
            <a:r>
              <a:rPr lang="ru-RU" sz="4500" dirty="0" smtClean="0"/>
              <a:t>Кончена война, кончена победой великого советского народа над чудовищными, небывалыми еще во всей истории человечества силами зла, смерти и разрушения. Какое же искусство, мы, художники, должны взрастить сейчас для нашего народа: мне кажется – искусство радости... Это настроение и определило содержание новой моей картины «Сенокос»... </a:t>
            </a:r>
            <a:br>
              <a:rPr lang="ru-RU" sz="4500" dirty="0" smtClean="0"/>
            </a:br>
            <a:r>
              <a:rPr lang="ru-RU" sz="4500" dirty="0" smtClean="0"/>
              <a:t/>
            </a:r>
            <a:br>
              <a:rPr lang="ru-RU" sz="4500" dirty="0" smtClean="0"/>
            </a:br>
            <a:r>
              <a:rPr lang="ru-RU" sz="4500" dirty="0" smtClean="0"/>
              <a:t>Я, когда писал эту картину, все думал: ну, теперь радуйся, брат, каждому листочку радуйся - смерть кончилась, началась жизнь. Лето 1945 года было </a:t>
            </a:r>
            <a:r>
              <a:rPr lang="ru-RU" sz="4500" dirty="0" err="1" smtClean="0"/>
              <a:t>преизобильно</a:t>
            </a:r>
            <a:r>
              <a:rPr lang="ru-RU" sz="4500" dirty="0" smtClean="0"/>
              <a:t> травами и цветами в рост человека, ряд при косьбе надо было брать два раза уже обычного, а то, где место было поплотнее, и косу бы не протащить и вас скошенных цветов не просушить. А во всему тому косец пошел иной: наряду с двужильными мужиками-стариками вставали в ряд подростки, девчата, бабы. Ничего не поделаешь - война. Кто покрепче, был в армии. </a:t>
            </a:r>
            <a:br>
              <a:rPr lang="ru-RU" sz="4500" dirty="0" smtClean="0"/>
            </a:br>
            <a:r>
              <a:rPr lang="ru-RU" sz="4500" dirty="0" smtClean="0"/>
              <a:t/>
            </a:r>
            <a:br>
              <a:rPr lang="ru-RU" sz="4500" dirty="0" smtClean="0"/>
            </a:br>
            <a:r>
              <a:rPr lang="ru-RU" sz="4500" dirty="0" smtClean="0"/>
              <a:t>Но несказанно прекрасное солнце, изумруд и серебро листвы, красавицы березы, кукование кукушек, посвисты птиц и ароматы трав и цветов - всего этого было в преизбытке."</a:t>
            </a:r>
          </a:p>
          <a:p>
            <a:r>
              <a:rPr lang="ru-RU" sz="4500" dirty="0" smtClean="0"/>
              <a:t/>
            </a:r>
            <a:br>
              <a:rPr lang="ru-RU" sz="4500" dirty="0" smtClean="0"/>
            </a:b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620688"/>
            <a:ext cx="4772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А. Пластов о своей картине "Сенокос":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880" y="2132856"/>
            <a:ext cx="4320480" cy="36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69845" y="6098812"/>
            <a:ext cx="23376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З.Е. Серебрякова. За обедом</a:t>
            </a:r>
            <a:endParaRPr lang="ru-RU" sz="1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72" y="2199096"/>
            <a:ext cx="4191000" cy="355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6098812"/>
            <a:ext cx="2929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Ж Шарден.  Молитва  перед обедом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12690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8" y="2113688"/>
            <a:ext cx="3600400" cy="408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41176" y="6223489"/>
            <a:ext cx="27029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Ян </a:t>
            </a:r>
            <a:r>
              <a:rPr lang="ru-RU" sz="1400" dirty="0" err="1" smtClean="0"/>
              <a:t>Веермер</a:t>
            </a:r>
            <a:r>
              <a:rPr lang="ru-RU" sz="1400" dirty="0" smtClean="0"/>
              <a:t> Дельфтский</a:t>
            </a:r>
          </a:p>
          <a:p>
            <a:r>
              <a:rPr lang="ru-RU" sz="1400" dirty="0" smtClean="0"/>
              <a:t> «Служанка с кувшином молока»</a:t>
            </a:r>
            <a:endParaRPr lang="ru-RU" sz="14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322" y="2113688"/>
            <a:ext cx="4242142" cy="403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0676" y="6242207"/>
            <a:ext cx="12877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 smtClean="0"/>
              <a:t>Ю.Абисалов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328173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6717771" cy="503832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5949280"/>
            <a:ext cx="4210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И. Левитан "Осенний день, Сокольники»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2597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2132856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Вспомним все жанры изобразительного </a:t>
            </a:r>
          </a:p>
          <a:p>
            <a:pPr marL="0" indent="0">
              <a:buNone/>
            </a:pPr>
            <a:r>
              <a:rPr lang="ru-RU" sz="2800" dirty="0" smtClean="0"/>
              <a:t>         искусства , которые вы  знаете?</a:t>
            </a:r>
          </a:p>
          <a:p>
            <a:endParaRPr lang="ru-RU" sz="2800" dirty="0"/>
          </a:p>
          <a:p>
            <a:r>
              <a:rPr lang="ru-RU" sz="2800" dirty="0" smtClean="0"/>
              <a:t>Какие  жанры  живописи мы  подробно  рассматривали  на  предыдущем  уроке?</a:t>
            </a:r>
          </a:p>
          <a:p>
            <a:endParaRPr lang="ru-RU" sz="2800" dirty="0"/>
          </a:p>
          <a:p>
            <a:r>
              <a:rPr lang="ru-RU" sz="2800" dirty="0" smtClean="0"/>
              <a:t>Назовите  особенности  этих жанров?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205541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1124744"/>
            <a:ext cx="5876925" cy="410527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5589240"/>
            <a:ext cx="2679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Борисов-</a:t>
            </a:r>
            <a:r>
              <a:rPr lang="ru-RU" dirty="0" err="1" smtClean="0"/>
              <a:t>Мусатов</a:t>
            </a:r>
            <a:r>
              <a:rPr lang="ru-RU" dirty="0" smtClean="0"/>
              <a:t>, Весна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0895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1"/>
            <a:ext cx="7344816" cy="574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81266" y="6247610"/>
            <a:ext cx="1602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Батраз</a:t>
            </a:r>
            <a:r>
              <a:rPr lang="ru-RU" dirty="0" smtClean="0"/>
              <a:t>  </a:t>
            </a:r>
            <a:r>
              <a:rPr lang="ru-RU" dirty="0" err="1" smtClean="0"/>
              <a:t>Дзиов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0534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476672"/>
            <a:ext cx="7745505" cy="387781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smtClean="0"/>
              <a:t>                                             Задание.</a:t>
            </a:r>
          </a:p>
          <a:p>
            <a:r>
              <a:rPr lang="ru-RU" dirty="0" smtClean="0"/>
              <a:t>Сегодня  вы будете изображать какую-либо сцену из  вашей жизни.  Выберите тему « Утро  в  моем  доме»,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«Завтрак».</a:t>
            </a:r>
          </a:p>
          <a:p>
            <a:pPr>
              <a:buNone/>
            </a:pPr>
            <a:r>
              <a:rPr lang="ru-RU" dirty="0" smtClean="0"/>
              <a:t>    1.Продумайте  сюжет.</a:t>
            </a:r>
          </a:p>
          <a:p>
            <a:pPr>
              <a:buNone/>
            </a:pPr>
            <a:r>
              <a:rPr lang="ru-RU" dirty="0" smtClean="0"/>
              <a:t>    2. Определите  какой формы  будет  ваша композиция</a:t>
            </a:r>
          </a:p>
          <a:p>
            <a:pPr>
              <a:buNone/>
            </a:pPr>
            <a:r>
              <a:rPr lang="ru-RU" dirty="0" smtClean="0"/>
              <a:t>         (  как будут  расположены основные объекты).</a:t>
            </a:r>
          </a:p>
          <a:p>
            <a:pPr>
              <a:buNone/>
            </a:pPr>
            <a:r>
              <a:rPr lang="ru-RU" dirty="0" smtClean="0"/>
              <a:t>    3.Прорисуйте   общую  композиционную схему, чтобы </a:t>
            </a:r>
          </a:p>
          <a:p>
            <a:pPr>
              <a:buNone/>
            </a:pPr>
            <a:r>
              <a:rPr lang="ru-RU" dirty="0" smtClean="0"/>
              <a:t>       был понятен замысел, идея.</a:t>
            </a:r>
          </a:p>
          <a:p>
            <a:pPr>
              <a:buNone/>
            </a:pPr>
            <a:r>
              <a:rPr lang="ru-RU" dirty="0" smtClean="0"/>
              <a:t>    4.Выполните несколько небольших эскизов, выбрав  наиболее   </a:t>
            </a:r>
            <a:r>
              <a:rPr lang="ru-RU" dirty="0"/>
              <a:t>выразительную  </a:t>
            </a:r>
            <a:r>
              <a:rPr lang="ru-RU" dirty="0" smtClean="0"/>
              <a:t>композицию.</a:t>
            </a:r>
          </a:p>
          <a:p>
            <a:pPr>
              <a:buNone/>
            </a:pPr>
            <a:r>
              <a:rPr lang="ru-RU" dirty="0" smtClean="0"/>
              <a:t>  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5" y="2276872"/>
            <a:ext cx="72728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Назовите фамилии  и  имена  художников,</a:t>
            </a:r>
          </a:p>
          <a:p>
            <a:r>
              <a:rPr lang="ru-RU" sz="2800" dirty="0" smtClean="0"/>
              <a:t>картины  которых  мы  сегодня  рассматривали?</a:t>
            </a:r>
          </a:p>
          <a:p>
            <a:endParaRPr lang="ru-RU" sz="2800" dirty="0" smtClean="0"/>
          </a:p>
          <a:p>
            <a:r>
              <a:rPr lang="ru-RU" sz="2800" dirty="0" smtClean="0"/>
              <a:t>Перечислите  названия  картин  , которые  мы  сегодня  рассматривали?</a:t>
            </a:r>
          </a:p>
          <a:p>
            <a:endParaRPr lang="ru-RU" sz="2800" dirty="0" smtClean="0"/>
          </a:p>
          <a:p>
            <a:r>
              <a:rPr lang="ru-RU" sz="2800" dirty="0" smtClean="0"/>
              <a:t>Какое  художественное  полотно запомнилось  более  других?.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580124"/>
            <a:ext cx="2059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 Итог  урока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228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3140968"/>
            <a:ext cx="74216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Подготовьте мини –сочинение ( эссе), описав картину ,</a:t>
            </a:r>
          </a:p>
          <a:p>
            <a:r>
              <a:rPr lang="ru-RU" sz="2400" dirty="0" smtClean="0"/>
              <a:t> которая  вам  запомнилась  больше  всего.</a:t>
            </a:r>
          </a:p>
          <a:p>
            <a:endParaRPr lang="ru-RU" sz="24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786050" y="857232"/>
            <a:ext cx="3225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Домашнее   задание</a:t>
            </a:r>
            <a:endParaRPr lang="ru-RU" sz="2800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71600" y="4293096"/>
            <a:ext cx="71010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Подобрать репродукции картин разных художников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 одинаковым сюжетом.</a:t>
            </a:r>
            <a:endParaRPr kumimoji="0" lang="ru-RU" sz="3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676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7784" y="2996952"/>
            <a:ext cx="389664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       Презентацию  подготовила</a:t>
            </a:r>
          </a:p>
          <a:p>
            <a:r>
              <a:rPr lang="ru-RU" dirty="0" smtClean="0"/>
              <a:t>учитель  изобразительного искусства</a:t>
            </a:r>
          </a:p>
          <a:p>
            <a:r>
              <a:rPr lang="ru-RU" dirty="0" smtClean="0"/>
              <a:t>            МБОУ  СОШ  № 50</a:t>
            </a:r>
          </a:p>
          <a:p>
            <a:r>
              <a:rPr lang="ru-RU" dirty="0" smtClean="0"/>
              <a:t>                 г. Владикавказ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</a:t>
            </a:r>
            <a:r>
              <a:rPr lang="ru-RU" dirty="0" err="1" smtClean="0"/>
              <a:t>Зокоева</a:t>
            </a:r>
            <a:r>
              <a:rPr lang="ru-RU" dirty="0" smtClean="0"/>
              <a:t>  М.Р.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8968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32656"/>
            <a:ext cx="8229600" cy="720080"/>
          </a:xfrm>
        </p:spPr>
        <p:txBody>
          <a:bodyPr/>
          <a:lstStyle/>
          <a:p>
            <a:r>
              <a:rPr lang="ru-RU" dirty="0" smtClean="0"/>
              <a:t>              Жанры  изобразительного  искусства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862949"/>
            <a:ext cx="1066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Портрет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744416" cy="456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76668" y="6057412"/>
            <a:ext cx="25709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З.Е. Серебрякова. За туалетом</a:t>
            </a:r>
            <a:endParaRPr lang="ru-RU" sz="1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06" t="18320" r="56039" b="24307"/>
          <a:stretch/>
        </p:blipFill>
        <p:spPr bwMode="auto">
          <a:xfrm>
            <a:off x="5308592" y="1323097"/>
            <a:ext cx="3447481" cy="458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64288" y="6021288"/>
            <a:ext cx="16371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Г.Едзиев  С Едзиев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310704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63888" y="260648"/>
            <a:ext cx="1682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Натюрморт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62" y="863321"/>
            <a:ext cx="6542140" cy="52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8064" y="6309320"/>
            <a:ext cx="2760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Жан-Батист </a:t>
            </a:r>
            <a:r>
              <a:rPr lang="ru-RU" sz="1600" dirty="0" err="1" smtClean="0"/>
              <a:t>Симеон</a:t>
            </a:r>
            <a:r>
              <a:rPr lang="ru-RU" sz="1600" dirty="0" smtClean="0"/>
              <a:t> Шарден 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341458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35250"/>
            <a:ext cx="6163567" cy="535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6225118"/>
            <a:ext cx="39774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 smtClean="0"/>
              <a:t>Магрез</a:t>
            </a:r>
            <a:r>
              <a:rPr lang="ru-RU" sz="1600" dirty="0" smtClean="0"/>
              <a:t>  </a:t>
            </a:r>
            <a:r>
              <a:rPr lang="ru-RU" sz="1600" dirty="0" err="1" smtClean="0"/>
              <a:t>Келесаев</a:t>
            </a:r>
            <a:r>
              <a:rPr lang="ru-RU" sz="1600" dirty="0" smtClean="0"/>
              <a:t>  «Сельский  натюрморт».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93003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96494" y="190544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Пейзаж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6667500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39952" y="6453336"/>
            <a:ext cx="3456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/>
              <a:t>Магрез</a:t>
            </a:r>
            <a:r>
              <a:rPr lang="ru-RU" sz="1600" dirty="0" smtClean="0"/>
              <a:t> </a:t>
            </a:r>
            <a:r>
              <a:rPr lang="ru-RU" sz="1600" dirty="0" err="1" smtClean="0"/>
              <a:t>Келехсаев</a:t>
            </a:r>
            <a:r>
              <a:rPr lang="ru-RU" sz="1600" dirty="0" smtClean="0"/>
              <a:t>  .  «Теплое  лето»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376636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48" y="436159"/>
            <a:ext cx="48863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28184" y="5759340"/>
            <a:ext cx="2495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  </a:t>
            </a:r>
            <a:r>
              <a:rPr lang="ru-RU" dirty="0" err="1" smtClean="0"/>
              <a:t>Келехсаев</a:t>
            </a:r>
            <a:r>
              <a:rPr lang="ru-RU" dirty="0" smtClean="0"/>
              <a:t>  «Казбек»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3444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3848" y="517469"/>
            <a:ext cx="2898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Анималистический  жанр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8" y="2348880"/>
            <a:ext cx="399593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416" y="2348880"/>
            <a:ext cx="447446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4630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26764" y="448583"/>
            <a:ext cx="19444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Бытовой  жанр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54654"/>
            <a:ext cx="8366983" cy="497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95936" y="6240079"/>
            <a:ext cx="40234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К. Хетагуров  «В осетинской сакле (гонка араки)»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04607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403</TotalTime>
  <Words>410</Words>
  <Application>Microsoft Office PowerPoint</Application>
  <PresentationFormat>Экран (4:3)</PresentationFormat>
  <Paragraphs>82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Твердый переплет</vt:lpstr>
      <vt:lpstr>Изобразительное искусство 7  класс  Сюжет  и  содержание  в  картине (11 урок)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Батальный  жанр</vt:lpstr>
      <vt:lpstr>Мифологический жанр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Изобразительное искусство 7  класс Сюжет  и  содержание в картине</dc:title>
  <dc:creator>Пользователь</dc:creator>
  <cp:lastModifiedBy>!</cp:lastModifiedBy>
  <cp:revision>59</cp:revision>
  <dcterms:created xsi:type="dcterms:W3CDTF">2017-06-21T12:49:25Z</dcterms:created>
  <dcterms:modified xsi:type="dcterms:W3CDTF">2019-04-24T07:48:16Z</dcterms:modified>
</cp:coreProperties>
</file>