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062912" cy="3528392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>
                <a:effectLst/>
                <a:latin typeface="Batang" panose="02030600000101010101" pitchFamily="18" charset="-127"/>
                <a:ea typeface="Batang" panose="02030600000101010101" pitchFamily="18" charset="-127"/>
              </a:rPr>
              <a:t>Типы односоставных предложений. </a:t>
            </a:r>
            <a:r>
              <a:rPr lang="ru-RU" sz="5400" b="1" i="1" dirty="0" smtClean="0">
                <a:effectLst/>
                <a:latin typeface="Batang" panose="02030600000101010101" pitchFamily="18" charset="-127"/>
                <a:ea typeface="Batang" panose="02030600000101010101" pitchFamily="18" charset="-127"/>
              </a:rPr>
              <a:t>Повторение.</a:t>
            </a:r>
            <a:endParaRPr lang="ru-RU" sz="54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6156176" cy="1811455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Выполнил :</a:t>
            </a:r>
          </a:p>
          <a:p>
            <a:pPr algn="l"/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Учитель МБОУ СОШ №50</a:t>
            </a:r>
          </a:p>
          <a:p>
            <a:pPr algn="l"/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г. Владикавказ</a:t>
            </a:r>
          </a:p>
          <a:p>
            <a:pPr algn="l"/>
            <a:r>
              <a:rPr lang="ru-RU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Битиева</a:t>
            </a:r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Фатима Яковлевна</a:t>
            </a:r>
            <a:endParaRPr lang="ru-RU" sz="28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0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995" y="200829"/>
            <a:ext cx="8568952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Задание № 1.</a:t>
            </a:r>
            <a:endParaRPr lang="ru-RU" sz="36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800" i="1" dirty="0"/>
              <a:t>Выписать из перечисленных предложений то, которое  не является безличным.</a:t>
            </a:r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marL="987425"/>
            <a:r>
              <a:rPr lang="ru-RU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  <a:r>
              <a:rPr lang="ru-RU" sz="3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ru-RU" sz="3200" i="1" dirty="0"/>
              <a:t> Мне обвинять некого.</a:t>
            </a:r>
          </a:p>
          <a:p>
            <a:pPr marL="987425"/>
            <a:r>
              <a:rPr lang="ru-RU" sz="3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</a:t>
            </a:r>
            <a:r>
              <a:rPr lang="ru-RU" sz="3200" i="1" dirty="0"/>
              <a:t> Зимой рано смеркается.</a:t>
            </a:r>
          </a:p>
          <a:p>
            <a:pPr marL="987425"/>
            <a:r>
              <a:rPr lang="ru-RU" sz="3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3. </a:t>
            </a:r>
            <a:r>
              <a:rPr lang="ru-RU" sz="3200" i="1" dirty="0"/>
              <a:t>Прошло сто лет.</a:t>
            </a:r>
          </a:p>
          <a:p>
            <a:pPr marL="987425"/>
            <a:r>
              <a:rPr lang="ru-RU" sz="3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4. </a:t>
            </a:r>
            <a:r>
              <a:rPr lang="ru-RU" sz="3200" i="1" dirty="0"/>
              <a:t>На улице тепло</a:t>
            </a:r>
            <a:r>
              <a:rPr lang="ru-RU" sz="3200" i="1" dirty="0" smtClean="0"/>
              <a:t>.</a:t>
            </a:r>
            <a:endParaRPr lang="ru-RU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6448" y="4475269"/>
            <a:ext cx="8568952" cy="2092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Правильный ответ:</a:t>
            </a:r>
          </a:p>
          <a:p>
            <a:r>
              <a:rPr lang="ru-RU" sz="2800" i="1" dirty="0"/>
              <a:t>Прошло сто лет.- это двусоставное предложение.  Словосочетание  с т о  л е т  стоит в </a:t>
            </a:r>
            <a:r>
              <a:rPr lang="ru-RU" sz="2800" i="1" dirty="0" err="1"/>
              <a:t>И.п</a:t>
            </a:r>
            <a:r>
              <a:rPr lang="ru-RU" sz="2800" i="1" dirty="0"/>
              <a:t>. и является подлежащим.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4401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36009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Задание № 2.</a:t>
            </a:r>
            <a:endParaRPr lang="ru-RU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800" i="1" dirty="0"/>
              <a:t>Выписать из данных предложений  то, которое не является безличным.</a:t>
            </a:r>
          </a:p>
          <a:p>
            <a:pPr algn="ctr"/>
            <a:endParaRPr lang="ru-RU" sz="2800" i="1" dirty="0" smtClean="0"/>
          </a:p>
          <a:p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  <a:r>
              <a:rPr lang="ru-RU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800" i="1" dirty="0"/>
              <a:t>В воздухе пахнет грозой.</a:t>
            </a:r>
          </a:p>
          <a:p>
            <a:r>
              <a:rPr lang="ru-RU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  </a:t>
            </a:r>
            <a:r>
              <a:rPr lang="ru-RU" sz="2800" i="1" dirty="0"/>
              <a:t>Давать советы легко, а исполнять их трудно.</a:t>
            </a:r>
          </a:p>
          <a:p>
            <a:r>
              <a:rPr lang="ru-RU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3. </a:t>
            </a:r>
            <a:r>
              <a:rPr lang="ru-RU" sz="2800" i="1" dirty="0"/>
              <a:t>Не спится, няня. Здесь так душно.</a:t>
            </a:r>
          </a:p>
          <a:p>
            <a:r>
              <a:rPr lang="ru-RU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4. </a:t>
            </a:r>
            <a:r>
              <a:rPr lang="ru-RU" sz="2800" i="1" dirty="0"/>
              <a:t>Новый отряд некому поручить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4149080"/>
            <a:ext cx="8640960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Правильный ответ:</a:t>
            </a:r>
          </a:p>
          <a:p>
            <a:r>
              <a:rPr lang="ru-RU" sz="2400" i="1" dirty="0"/>
              <a:t>Давать советы легко.- это двусоставное предложение. В нём неделимое словосочетание    д а в а т ь  с о в е т ы   является подлежащим (что легко? – давать советы</a:t>
            </a:r>
            <a:r>
              <a:rPr lang="ru-RU" sz="2400" i="1" dirty="0" smtClean="0"/>
              <a:t>)</a:t>
            </a:r>
            <a:r>
              <a:rPr lang="ru-RU" dirty="0"/>
              <a:t>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39294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741" y="404664"/>
            <a:ext cx="864096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Задание</a:t>
            </a:r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№ 3.</a:t>
            </a:r>
            <a:endParaRPr lang="ru-RU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i="1" dirty="0"/>
              <a:t>Выписать из перечисленных предложений то, которое не является определённо-личным</a:t>
            </a:r>
            <a:r>
              <a:rPr lang="ru-RU" sz="2400" i="1" dirty="0" smtClean="0"/>
              <a:t>.</a:t>
            </a:r>
          </a:p>
          <a:p>
            <a:pPr algn="ctr"/>
            <a:endParaRPr lang="ru-RU" sz="2400" i="1" dirty="0"/>
          </a:p>
          <a:p>
            <a:pPr marL="623888" lvl="0"/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 </a:t>
            </a:r>
            <a:r>
              <a:rPr lang="ru-RU" sz="2800" i="1" dirty="0" smtClean="0"/>
              <a:t>Иду </a:t>
            </a:r>
            <a:r>
              <a:rPr lang="ru-RU" sz="2800" i="1" dirty="0"/>
              <a:t>на грозу.</a:t>
            </a:r>
          </a:p>
          <a:p>
            <a:pPr marL="623888" lvl="0"/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</a:t>
            </a:r>
            <a:r>
              <a:rPr lang="ru-RU" sz="2800" i="1" dirty="0" smtClean="0"/>
              <a:t>За </a:t>
            </a:r>
            <a:r>
              <a:rPr lang="ru-RU" sz="2800" i="1" dirty="0"/>
              <a:t>три часа прошёл десять километров.</a:t>
            </a:r>
          </a:p>
          <a:p>
            <a:pPr marL="623888" lvl="0"/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</a:t>
            </a:r>
            <a:r>
              <a:rPr lang="ru-RU" sz="2800" i="1" dirty="0" smtClean="0"/>
              <a:t>Люблю </a:t>
            </a:r>
            <a:r>
              <a:rPr lang="ru-RU" sz="2800" i="1" dirty="0"/>
              <a:t>тебя, Петра творенье.</a:t>
            </a:r>
          </a:p>
          <a:p>
            <a:pPr marL="623888" lvl="0"/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 </a:t>
            </a:r>
            <a:r>
              <a:rPr lang="ru-RU" sz="2800" i="1" dirty="0" smtClean="0"/>
              <a:t>Уходим </a:t>
            </a:r>
            <a:r>
              <a:rPr lang="ru-RU" sz="2800" i="1" dirty="0"/>
              <a:t>завтра в море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789040"/>
            <a:ext cx="8640960" cy="26161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Правильный </a:t>
            </a:r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</a:t>
            </a:r>
          </a:p>
          <a:p>
            <a:r>
              <a:rPr lang="ru-RU" sz="2200" dirty="0" smtClean="0"/>
              <a:t>За </a:t>
            </a:r>
            <a:r>
              <a:rPr lang="ru-RU" sz="2200" dirty="0"/>
              <a:t>три часа прошёл десять километров. – это предложение двусоставное, неполное. В нём сказуемое выражено глаголом в прошедшем времени и своей формой не указывает на подлежащее. В определённо-личных предложениях сказуемое может быть выражено только формой 1-го или 2-го лица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3258548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739" y="44061"/>
            <a:ext cx="8424936" cy="38472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Задание № 4.</a:t>
            </a:r>
          </a:p>
          <a:p>
            <a:pPr algn="ctr"/>
            <a:r>
              <a:rPr lang="ru-RU" sz="2400" i="1" dirty="0" smtClean="0"/>
              <a:t>Выписать </a:t>
            </a:r>
            <a:r>
              <a:rPr lang="ru-RU" sz="2400" i="1" dirty="0"/>
              <a:t>из данных предложений то, которое не является неопределённо-личным</a:t>
            </a:r>
            <a:r>
              <a:rPr lang="ru-RU" dirty="0"/>
              <a:t>.</a:t>
            </a:r>
          </a:p>
          <a:p>
            <a:pPr lvl="0" algn="ctr"/>
            <a:endParaRPr lang="ru-RU" sz="2400" dirty="0" smtClean="0"/>
          </a:p>
          <a:p>
            <a:pPr marL="536575" lvl="2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</a:t>
            </a:r>
            <a:r>
              <a:rPr lang="ru-RU" sz="2800" dirty="0" smtClean="0"/>
              <a:t>К </a:t>
            </a:r>
            <a:r>
              <a:rPr lang="ru-RU" sz="2800" dirty="0"/>
              <a:t>вам пришли.</a:t>
            </a:r>
          </a:p>
          <a:p>
            <a:pPr marL="536575" lvl="2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</a:t>
            </a:r>
            <a:r>
              <a:rPr lang="ru-RU" sz="2800" dirty="0" smtClean="0"/>
              <a:t>Кому-то </a:t>
            </a:r>
            <a:r>
              <a:rPr lang="ru-RU" sz="2800" dirty="0"/>
              <a:t>принесли от мастера ларец.</a:t>
            </a:r>
          </a:p>
          <a:p>
            <a:pPr marL="536575" lvl="2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</a:t>
            </a:r>
            <a:r>
              <a:rPr lang="ru-RU" sz="2800" dirty="0" smtClean="0"/>
              <a:t>В </a:t>
            </a:r>
            <a:r>
              <a:rPr lang="ru-RU" sz="2800" dirty="0"/>
              <a:t>дверь постучали.</a:t>
            </a:r>
          </a:p>
          <a:p>
            <a:pPr marL="536575" lvl="2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</a:t>
            </a:r>
            <a:r>
              <a:rPr lang="ru-RU" sz="2800" dirty="0" smtClean="0"/>
              <a:t>Прочитайте </a:t>
            </a:r>
            <a:r>
              <a:rPr lang="ru-RU" sz="2800" dirty="0"/>
              <a:t>обязательно роман </a:t>
            </a:r>
            <a:r>
              <a:rPr lang="ru-RU" sz="2800" dirty="0" err="1"/>
              <a:t>Л.Н.Толстого</a:t>
            </a:r>
            <a:r>
              <a:rPr lang="ru-RU" sz="2800" dirty="0"/>
              <a:t> «Война и мир</a:t>
            </a:r>
            <a:r>
              <a:rPr lang="ru-RU" sz="2800" dirty="0" smtClean="0"/>
              <a:t>».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6739" y="3891268"/>
            <a:ext cx="8424936" cy="29546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Правильный ответ:</a:t>
            </a:r>
          </a:p>
          <a:p>
            <a:r>
              <a:rPr lang="ru-RU" sz="2200" dirty="0" smtClean="0"/>
              <a:t>Прочитайте обязательно роман </a:t>
            </a:r>
            <a:r>
              <a:rPr lang="ru-RU" sz="2200" dirty="0" err="1" smtClean="0"/>
              <a:t>Л.Н.Толстого</a:t>
            </a:r>
            <a:r>
              <a:rPr lang="ru-RU" sz="2200" dirty="0" smtClean="0"/>
              <a:t> «Война и мир» - это определённо-личное предложение. В нём форма сказуемого подсказывает определённое лицо, к которому обращаются с речью. В неопределённо-личных же предложениях сказуемое указывает на неопределённое количество лиц или на все лица вообще.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0236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568952" cy="34470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Задание № 5.</a:t>
            </a:r>
            <a:endParaRPr lang="ru-RU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i="1" dirty="0"/>
              <a:t>Выписать из данных предложений то, которое не является назывным.</a:t>
            </a:r>
          </a:p>
          <a:p>
            <a:pPr marL="711200" lvl="0">
              <a:tabLst>
                <a:tab pos="87313" algn="l"/>
              </a:tabLst>
            </a:pPr>
            <a:endParaRPr lang="ru-RU" sz="2400" dirty="0" smtClean="0"/>
          </a:p>
          <a:p>
            <a:pPr marL="711200" lvl="0">
              <a:tabLst>
                <a:tab pos="87313" algn="l"/>
              </a:tabLst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 </a:t>
            </a:r>
            <a:r>
              <a:rPr lang="ru-RU" sz="2400" i="1" dirty="0" smtClean="0"/>
              <a:t>Мороз </a:t>
            </a:r>
            <a:r>
              <a:rPr lang="ru-RU" sz="2400" i="1" dirty="0"/>
              <a:t>и солнце. День чудесный.</a:t>
            </a:r>
          </a:p>
          <a:p>
            <a:pPr marL="711200" lvl="0">
              <a:tabLst>
                <a:tab pos="87313" algn="l"/>
              </a:tabLst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</a:t>
            </a:r>
            <a:r>
              <a:rPr lang="ru-RU" sz="2400" i="1" dirty="0" smtClean="0"/>
              <a:t>Шёпот</a:t>
            </a:r>
            <a:r>
              <a:rPr lang="ru-RU" sz="2400" i="1" dirty="0"/>
              <a:t>, робкое дыханье. Трели соловья.</a:t>
            </a:r>
          </a:p>
          <a:p>
            <a:pPr marL="711200" lvl="0">
              <a:tabLst>
                <a:tab pos="87313" algn="l"/>
              </a:tabLst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</a:t>
            </a:r>
            <a:r>
              <a:rPr lang="ru-RU" sz="2400" i="1" dirty="0" smtClean="0"/>
              <a:t>Вокруг </a:t>
            </a:r>
            <a:r>
              <a:rPr lang="ru-RU" sz="2400" i="1" dirty="0"/>
              <a:t>тишина.</a:t>
            </a:r>
          </a:p>
          <a:p>
            <a:pPr marL="711200" lvl="0">
              <a:tabLst>
                <a:tab pos="87313" algn="l"/>
              </a:tabLst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 </a:t>
            </a:r>
            <a:r>
              <a:rPr lang="ru-RU" sz="2400" i="1" dirty="0" smtClean="0"/>
              <a:t>Третий </a:t>
            </a:r>
            <a:r>
              <a:rPr lang="ru-RU" sz="2400" i="1" dirty="0"/>
              <a:t>час ночи.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4149080"/>
            <a:ext cx="8568952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Правильный ответ:</a:t>
            </a:r>
          </a:p>
          <a:p>
            <a:r>
              <a:rPr lang="ru-RU" sz="2400" i="1" dirty="0"/>
              <a:t>Вокруг тишина – это Двусоставное предложение. В нём есть обстоятельство места  в о к р у г, относящееся к опущенному сказуемому  с т о и т.</a:t>
            </a:r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42752935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427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Типы односоставных предложений. Повторение.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односоставных предложений. Повторение.</dc:title>
  <dc:creator>Хозяйка</dc:creator>
  <cp:lastModifiedBy>Хозяйка</cp:lastModifiedBy>
  <cp:revision>6</cp:revision>
  <dcterms:created xsi:type="dcterms:W3CDTF">2015-01-18T14:02:21Z</dcterms:created>
  <dcterms:modified xsi:type="dcterms:W3CDTF">2015-01-18T14:47:42Z</dcterms:modified>
</cp:coreProperties>
</file>