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7CA77-5F4B-40E4-881F-256814F8D5D0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186C2-9469-469E-8EDE-4CCBFE56D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4719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ежиссёры Режиссёр Николай Федоров страница 1, скачать фильмы Николай Федоров, смотреть фильмы Николай Федор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52213">
            <a:off x="442502" y="2367609"/>
            <a:ext cx="3724016" cy="42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5157192"/>
            <a:ext cx="3240360" cy="1512167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Выполнила: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Учитель школы №50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г. Владикавказ</a:t>
            </a:r>
          </a:p>
          <a:p>
            <a:r>
              <a:rPr lang="ru-RU" b="1" i="1" dirty="0" err="1" smtClean="0">
                <a:solidFill>
                  <a:srgbClr val="002060"/>
                </a:solidFill>
              </a:rPr>
              <a:t>Битиева</a:t>
            </a:r>
            <a:r>
              <a:rPr lang="ru-RU" b="1" i="1" dirty="0" smtClean="0">
                <a:solidFill>
                  <a:srgbClr val="002060"/>
                </a:solidFill>
              </a:rPr>
              <a:t> Ф.Я.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34128"/>
            <a:ext cx="8136904" cy="3168352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6000" b="1" i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Синтаксическая роль </a:t>
            </a:r>
            <a:r>
              <a:rPr lang="ru-RU" sz="6000" b="1" i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существительного.</a:t>
            </a:r>
            <a:endParaRPr lang="ru-RU" sz="6000" b="1" i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56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707" y="548680"/>
            <a:ext cx="835292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</a:rPr>
              <a:t>Задание № 1.</a:t>
            </a:r>
          </a:p>
          <a:p>
            <a:endParaRPr lang="ru-RU" dirty="0"/>
          </a:p>
          <a:p>
            <a:pPr algn="ctr"/>
            <a:r>
              <a:rPr lang="ru-RU" sz="4000" b="1" i="1" dirty="0">
                <a:solidFill>
                  <a:srgbClr val="002060"/>
                </a:solidFill>
              </a:rPr>
              <a:t>Какими членами предложения могут быть существительные в именительном падеже?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66205" y="4524014"/>
            <a:ext cx="82089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</a:rPr>
              <a:t>Правильный ответ:</a:t>
            </a:r>
          </a:p>
          <a:p>
            <a:pPr algn="ctr"/>
            <a:r>
              <a:rPr lang="ru-RU" sz="4000" b="1" i="1" dirty="0">
                <a:solidFill>
                  <a:srgbClr val="002060"/>
                </a:solidFill>
              </a:rPr>
              <a:t>Подлежащим и сказуемым.</a:t>
            </a:r>
          </a:p>
        </p:txBody>
      </p:sp>
    </p:spTree>
    <p:extLst>
      <p:ext uri="{BB962C8B-B14F-4D97-AF65-F5344CB8AC3E}">
        <p14:creationId xmlns:p14="http://schemas.microsoft.com/office/powerpoint/2010/main" xmlns="" val="2116269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>
                <a:solidFill>
                  <a:srgbClr val="C00000"/>
                </a:solidFill>
              </a:rPr>
              <a:t>Задание </a:t>
            </a:r>
            <a:r>
              <a:rPr lang="ru-RU" sz="4800" b="1" i="1" dirty="0" smtClean="0">
                <a:solidFill>
                  <a:srgbClr val="C00000"/>
                </a:solidFill>
              </a:rPr>
              <a:t>№ 2</a:t>
            </a:r>
            <a:r>
              <a:rPr lang="ru-RU" sz="4800" b="1" i="1" dirty="0">
                <a:solidFill>
                  <a:srgbClr val="C00000"/>
                </a:solidFill>
              </a:rPr>
              <a:t>.</a:t>
            </a:r>
          </a:p>
          <a:p>
            <a:pPr algn="ctr"/>
            <a:endParaRPr lang="ru-RU" sz="32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Найдите </a:t>
            </a:r>
            <a:r>
              <a:rPr lang="ru-RU" sz="3200" b="1" i="1" dirty="0">
                <a:solidFill>
                  <a:srgbClr val="002060"/>
                </a:solidFill>
              </a:rPr>
              <a:t>подлежащее и сказуемое и подчеркните их.</a:t>
            </a:r>
          </a:p>
          <a:p>
            <a:pPr algn="ctr"/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4077072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i="1" dirty="0">
              <a:solidFill>
                <a:srgbClr val="002060"/>
              </a:solidFill>
            </a:endParaRPr>
          </a:p>
          <a:p>
            <a:pPr algn="ctr"/>
            <a:r>
              <a:rPr lang="ru-RU" sz="3600" b="1" i="1" dirty="0">
                <a:solidFill>
                  <a:srgbClr val="002060"/>
                </a:solidFill>
              </a:rPr>
              <a:t> Книга – спутник всей нашей жизни.</a:t>
            </a:r>
          </a:p>
          <a:p>
            <a:pPr algn="ctr"/>
            <a:r>
              <a:rPr lang="ru-RU" sz="3600" b="1" i="1" dirty="0">
                <a:solidFill>
                  <a:srgbClr val="002060"/>
                </a:solidFill>
              </a:rPr>
              <a:t>Спорт – это красота и здоровье.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5748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27299"/>
            <a:ext cx="87849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Правильный </a:t>
            </a:r>
            <a:r>
              <a:rPr lang="ru-RU" sz="4000" b="1" i="1" dirty="0">
                <a:solidFill>
                  <a:srgbClr val="C00000"/>
                </a:solidFill>
              </a:rPr>
              <a:t>ответ: </a:t>
            </a:r>
          </a:p>
          <a:p>
            <a:pPr algn="ctr"/>
            <a:endParaRPr lang="ru-RU" b="1" i="1" dirty="0" smtClean="0"/>
          </a:p>
          <a:p>
            <a:pPr algn="ctr"/>
            <a:endParaRPr lang="ru-RU" b="1" i="1" dirty="0"/>
          </a:p>
          <a:p>
            <a:pPr algn="ctr"/>
            <a:r>
              <a:rPr lang="ru-RU" sz="3800" b="1" i="1" u="sng" dirty="0" smtClean="0">
                <a:solidFill>
                  <a:srgbClr val="002060"/>
                </a:solidFill>
              </a:rPr>
              <a:t>Книга</a:t>
            </a:r>
            <a:r>
              <a:rPr lang="ru-RU" sz="3800" b="1" i="1" dirty="0" smtClean="0">
                <a:solidFill>
                  <a:srgbClr val="002060"/>
                </a:solidFill>
              </a:rPr>
              <a:t> </a:t>
            </a:r>
            <a:r>
              <a:rPr lang="ru-RU" sz="3800" b="1" i="1" dirty="0">
                <a:solidFill>
                  <a:srgbClr val="002060"/>
                </a:solidFill>
              </a:rPr>
              <a:t>– </a:t>
            </a:r>
            <a:r>
              <a:rPr lang="ru-RU" sz="3800" b="1" i="1" u="dbl" dirty="0" smtClean="0">
                <a:solidFill>
                  <a:srgbClr val="002060"/>
                </a:solidFill>
              </a:rPr>
              <a:t>спутник </a:t>
            </a:r>
            <a:r>
              <a:rPr lang="ru-RU" sz="3800" b="1" i="1" dirty="0">
                <a:solidFill>
                  <a:srgbClr val="002060"/>
                </a:solidFill>
              </a:rPr>
              <a:t>всей нашей жизни.</a:t>
            </a:r>
          </a:p>
          <a:p>
            <a:pPr algn="ctr"/>
            <a:r>
              <a:rPr lang="ru-RU" sz="3800" b="1" i="1" u="sng" dirty="0">
                <a:solidFill>
                  <a:srgbClr val="002060"/>
                </a:solidFill>
              </a:rPr>
              <a:t> Спорт </a:t>
            </a:r>
            <a:r>
              <a:rPr lang="ru-RU" sz="3800" b="1" i="1" dirty="0">
                <a:solidFill>
                  <a:srgbClr val="002060"/>
                </a:solidFill>
              </a:rPr>
              <a:t>– это </a:t>
            </a:r>
            <a:r>
              <a:rPr lang="ru-RU" sz="3800" b="1" i="1" u="dbl" dirty="0">
                <a:solidFill>
                  <a:srgbClr val="002060"/>
                </a:solidFill>
              </a:rPr>
              <a:t>красота</a:t>
            </a:r>
            <a:r>
              <a:rPr lang="ru-RU" sz="3800" b="1" i="1" dirty="0">
                <a:solidFill>
                  <a:srgbClr val="002060"/>
                </a:solidFill>
              </a:rPr>
              <a:t> и </a:t>
            </a:r>
            <a:r>
              <a:rPr lang="ru-RU" sz="3800" b="1" i="1" u="dbl" dirty="0">
                <a:solidFill>
                  <a:srgbClr val="002060"/>
                </a:solidFill>
              </a:rPr>
              <a:t>здоровье.</a:t>
            </a:r>
          </a:p>
          <a:p>
            <a:pPr algn="ctr"/>
            <a:r>
              <a:rPr lang="ru-RU" sz="3800" b="1" i="1" dirty="0"/>
              <a:t> </a:t>
            </a:r>
          </a:p>
          <a:p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xmlns="" val="390707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06489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>
                <a:solidFill>
                  <a:srgbClr val="C00000"/>
                </a:solidFill>
              </a:rPr>
              <a:t>Задание </a:t>
            </a:r>
            <a:r>
              <a:rPr lang="ru-RU" sz="4000" b="1" i="1" dirty="0" smtClean="0">
                <a:solidFill>
                  <a:srgbClr val="C00000"/>
                </a:solidFill>
              </a:rPr>
              <a:t>№ 3</a:t>
            </a:r>
            <a:endParaRPr lang="ru-RU" sz="40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Чем </a:t>
            </a:r>
            <a:r>
              <a:rPr lang="ru-RU" sz="3200" b="1" i="1" dirty="0">
                <a:solidFill>
                  <a:srgbClr val="002060"/>
                </a:solidFill>
              </a:rPr>
              <a:t>ещё в предложении могут быть существительные в именительном падеже?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4653136"/>
            <a:ext cx="860444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C00000"/>
                </a:solidFill>
              </a:rPr>
              <a:t>Правильный ответ:</a:t>
            </a:r>
          </a:p>
          <a:p>
            <a:pPr algn="ctr"/>
            <a:r>
              <a:rPr lang="ru-RU" sz="2800" b="1" i="1" dirty="0">
                <a:solidFill>
                  <a:srgbClr val="002060"/>
                </a:solidFill>
              </a:rPr>
              <a:t>Существительные в именительном падеже могут быть в предложении обращениями.</a:t>
            </a: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25177807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52736"/>
            <a:ext cx="806489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Задание № </a:t>
            </a:r>
            <a:r>
              <a:rPr lang="ru-RU" sz="4000" b="1" i="1" dirty="0">
                <a:solidFill>
                  <a:srgbClr val="C00000"/>
                </a:solidFill>
              </a:rPr>
              <a:t>4.</a:t>
            </a:r>
          </a:p>
          <a:p>
            <a:pPr algn="ctr"/>
            <a:r>
              <a:rPr lang="ru-RU" sz="2800" b="1" i="1" dirty="0">
                <a:solidFill>
                  <a:srgbClr val="002060"/>
                </a:solidFill>
              </a:rPr>
              <a:t>Укажите роль каждого существительного в предложениях. Расставьте знаки препинания.</a:t>
            </a:r>
          </a:p>
          <a:p>
            <a:pPr algn="ctr"/>
            <a:endParaRPr lang="ru-RU" i="1" dirty="0" smtClean="0"/>
          </a:p>
          <a:p>
            <a:pPr algn="ctr"/>
            <a:endParaRPr lang="ru-RU" i="1" dirty="0"/>
          </a:p>
          <a:p>
            <a:pPr algn="ctr"/>
            <a:endParaRPr lang="ru-RU" sz="3600" i="1" dirty="0" smtClean="0">
              <a:solidFill>
                <a:srgbClr val="002060"/>
              </a:solidFill>
            </a:endParaRPr>
          </a:p>
          <a:p>
            <a:r>
              <a:rPr lang="ru-RU" sz="3600" i="1" dirty="0" smtClean="0">
                <a:solidFill>
                  <a:srgbClr val="002060"/>
                </a:solidFill>
              </a:rPr>
              <a:t>Люблю </a:t>
            </a:r>
            <a:r>
              <a:rPr lang="ru-RU" sz="3600" i="1" dirty="0">
                <a:solidFill>
                  <a:srgbClr val="002060"/>
                </a:solidFill>
              </a:rPr>
              <a:t>тебя Петра </a:t>
            </a:r>
            <a:r>
              <a:rPr lang="ru-RU" sz="3600" i="1" dirty="0" smtClean="0">
                <a:solidFill>
                  <a:srgbClr val="002060"/>
                </a:solidFill>
              </a:rPr>
              <a:t>творенье</a:t>
            </a:r>
          </a:p>
          <a:p>
            <a:r>
              <a:rPr lang="ru-RU" sz="3600" i="1" dirty="0" smtClean="0">
                <a:solidFill>
                  <a:srgbClr val="002060"/>
                </a:solidFill>
              </a:rPr>
              <a:t>Никогда </a:t>
            </a:r>
            <a:r>
              <a:rPr lang="ru-RU" sz="3600" i="1" dirty="0">
                <a:solidFill>
                  <a:srgbClr val="002060"/>
                </a:solidFill>
              </a:rPr>
              <a:t>нам не забыть отцовский дом детские игры дорогу в школу</a:t>
            </a:r>
          </a:p>
          <a:p>
            <a:pPr algn="ctr"/>
            <a:r>
              <a:rPr lang="ru-RU" i="1" dirty="0"/>
              <a:t> </a:t>
            </a:r>
          </a:p>
          <a:p>
            <a:pPr algn="ctr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865333544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836712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</a:rPr>
              <a:t>Правильный ответ:</a:t>
            </a:r>
          </a:p>
          <a:p>
            <a:r>
              <a:rPr lang="ru-RU" sz="3600" b="1" i="1" dirty="0">
                <a:solidFill>
                  <a:srgbClr val="002060"/>
                </a:solidFill>
              </a:rPr>
              <a:t>Люблю тебя, Петра творенье</a:t>
            </a:r>
            <a:r>
              <a:rPr lang="ru-RU" sz="3600" b="1" i="1" dirty="0" smtClean="0">
                <a:solidFill>
                  <a:srgbClr val="002060"/>
                </a:solidFill>
              </a:rPr>
              <a:t>!(Обращение)</a:t>
            </a:r>
            <a:endParaRPr lang="ru-RU" sz="3600" b="1" i="1" dirty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Никогда </a:t>
            </a:r>
            <a:r>
              <a:rPr lang="ru-RU" sz="3600" b="1" i="1" dirty="0">
                <a:solidFill>
                  <a:srgbClr val="002060"/>
                </a:solidFill>
              </a:rPr>
              <a:t>нам не забыть  отцовский </a:t>
            </a:r>
            <a:r>
              <a:rPr lang="ru-RU" sz="3600" b="1" i="1" u="dashHeavy" dirty="0">
                <a:solidFill>
                  <a:srgbClr val="002060"/>
                </a:solidFill>
              </a:rPr>
              <a:t>дом</a:t>
            </a:r>
            <a:r>
              <a:rPr lang="ru-RU" sz="3600" b="1" i="1" dirty="0">
                <a:solidFill>
                  <a:srgbClr val="002060"/>
                </a:solidFill>
              </a:rPr>
              <a:t>, детские </a:t>
            </a:r>
            <a:r>
              <a:rPr lang="ru-RU" sz="3600" b="1" i="1" u="dashHeavy" dirty="0">
                <a:solidFill>
                  <a:srgbClr val="002060"/>
                </a:solidFill>
              </a:rPr>
              <a:t>игры</a:t>
            </a:r>
            <a:r>
              <a:rPr lang="ru-RU" sz="3600" b="1" i="1" dirty="0">
                <a:solidFill>
                  <a:srgbClr val="002060"/>
                </a:solidFill>
              </a:rPr>
              <a:t>, </a:t>
            </a:r>
            <a:r>
              <a:rPr lang="ru-RU" sz="3600" b="1" i="1" u="dashHeavy" dirty="0">
                <a:solidFill>
                  <a:srgbClr val="002060"/>
                </a:solidFill>
              </a:rPr>
              <a:t>дорогу в школу</a:t>
            </a:r>
            <a:r>
              <a:rPr lang="ru-RU" sz="3600" b="1" i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04346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4004" y="148471"/>
            <a:ext cx="8352928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b="1" i="1" dirty="0">
                <a:solidFill>
                  <a:srgbClr val="FF0000"/>
                </a:solidFill>
              </a:rPr>
              <a:t>Контрольное задание:</a:t>
            </a:r>
          </a:p>
          <a:p>
            <a:r>
              <a:rPr lang="ru-RU" sz="2800" b="1" i="1" dirty="0">
                <a:solidFill>
                  <a:srgbClr val="002060"/>
                </a:solidFill>
              </a:rPr>
              <a:t>Укажите, какую роль в предложении играют существительные. Расставьте знаки препинания.</a:t>
            </a:r>
          </a:p>
          <a:p>
            <a:endParaRPr lang="ru-RU" dirty="0" smtClean="0"/>
          </a:p>
          <a:p>
            <a:r>
              <a:rPr lang="ru-RU" sz="3000" b="1" i="1" dirty="0" smtClean="0">
                <a:solidFill>
                  <a:srgbClr val="002060"/>
                </a:solidFill>
              </a:rPr>
              <a:t>Высоко </a:t>
            </a:r>
            <a:r>
              <a:rPr lang="ru-RU" sz="3000" b="1" i="1" dirty="0">
                <a:solidFill>
                  <a:srgbClr val="002060"/>
                </a:solidFill>
              </a:rPr>
              <a:t>над </a:t>
            </a:r>
            <a:r>
              <a:rPr lang="ru-RU" sz="3000" b="1" i="1" dirty="0" err="1">
                <a:solidFill>
                  <a:srgbClr val="002060"/>
                </a:solidFill>
              </a:rPr>
              <a:t>семьёю</a:t>
            </a:r>
            <a:r>
              <a:rPr lang="ru-RU" sz="3000" b="1" i="1" dirty="0">
                <a:solidFill>
                  <a:srgbClr val="002060"/>
                </a:solidFill>
              </a:rPr>
              <a:t> гор Казбек твой царственный шатёр сияет вечными лучами.</a:t>
            </a:r>
          </a:p>
          <a:p>
            <a:r>
              <a:rPr lang="ru-RU" sz="3000" b="1" i="1" dirty="0">
                <a:solidFill>
                  <a:srgbClr val="002060"/>
                </a:solidFill>
              </a:rPr>
              <a:t>Вода это простейшее соединение водорода и кислорода</a:t>
            </a:r>
          </a:p>
          <a:p>
            <a:r>
              <a:rPr lang="ru-RU" sz="3000" b="1" i="1" dirty="0">
                <a:solidFill>
                  <a:srgbClr val="002060"/>
                </a:solidFill>
              </a:rPr>
              <a:t>Мне опять вспомнятся тонкие берёзки у школы</a:t>
            </a:r>
          </a:p>
          <a:p>
            <a:r>
              <a:rPr lang="ru-RU" sz="3000" b="1" i="1" dirty="0">
                <a:solidFill>
                  <a:srgbClr val="002060"/>
                </a:solidFill>
              </a:rPr>
              <a:t>Осуществление проекта упиралось в отсутствие необходимых средств</a:t>
            </a:r>
          </a:p>
          <a:p>
            <a:r>
              <a:rPr lang="ru-RU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181635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</TotalTime>
  <Words>214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Синтаксическая роль существительного.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Синтаксическая роль существительного.</dc:title>
  <dc:creator>Хозяйка</dc:creator>
  <cp:lastModifiedBy>!</cp:lastModifiedBy>
  <cp:revision>8</cp:revision>
  <dcterms:created xsi:type="dcterms:W3CDTF">2015-01-16T17:09:20Z</dcterms:created>
  <dcterms:modified xsi:type="dcterms:W3CDTF">2020-01-10T12:37:47Z</dcterms:modified>
</cp:coreProperties>
</file>