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36F3C2-8E39-4044-B011-D14E3A30FB4A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AE865C-B13D-441B-B624-079746A6C0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6F3C2-8E39-4044-B011-D14E3A30FB4A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E865C-B13D-441B-B624-079746A6C0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6F3C2-8E39-4044-B011-D14E3A30FB4A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E865C-B13D-441B-B624-079746A6C0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6F3C2-8E39-4044-B011-D14E3A30FB4A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E865C-B13D-441B-B624-079746A6C02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6F3C2-8E39-4044-B011-D14E3A30FB4A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E865C-B13D-441B-B624-079746A6C02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6F3C2-8E39-4044-B011-D14E3A30FB4A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E865C-B13D-441B-B624-079746A6C0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6F3C2-8E39-4044-B011-D14E3A30FB4A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E865C-B13D-441B-B624-079746A6C0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6F3C2-8E39-4044-B011-D14E3A30FB4A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E865C-B13D-441B-B624-079746A6C02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6F3C2-8E39-4044-B011-D14E3A30FB4A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E865C-B13D-441B-B624-079746A6C0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836F3C2-8E39-4044-B011-D14E3A30FB4A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E865C-B13D-441B-B624-079746A6C0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36F3C2-8E39-4044-B011-D14E3A30FB4A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AE865C-B13D-441B-B624-079746A6C02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36F3C2-8E39-4044-B011-D14E3A30FB4A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CAE865C-B13D-441B-B624-079746A6C02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700808"/>
            <a:ext cx="65550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Дзедз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æмæ дзедз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11760" y="3789040"/>
            <a:ext cx="43107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Уæлæ халон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фæтæхы</a:t>
            </a:r>
            <a:r>
              <a:rPr lang="ru-RU" sz="3600" dirty="0" err="1"/>
              <a:t>.</a:t>
            </a:r>
            <a:endParaRPr lang="ru-RU" sz="3600" dirty="0"/>
          </a:p>
        </p:txBody>
      </p:sp>
      <p:pic>
        <p:nvPicPr>
          <p:cNvPr id="1026" name="Picture 2" descr="C:\Users\солтан\Desktop\11897494-Vector-drawing-a-flying-crow-Stock-Vector-rav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88640"/>
            <a:ext cx="6120680" cy="3098304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 flipH="1">
            <a:off x="2195736" y="2132856"/>
            <a:ext cx="50405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699792" y="213285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699792" y="4725144"/>
            <a:ext cx="35248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Дзедз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æмæ дзедз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олтан\Desktop\i_002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627784" y="692696"/>
            <a:ext cx="4464496" cy="1676400"/>
          </a:xfrm>
          <a:prstGeom prst="rect">
            <a:avLst/>
          </a:prstGeom>
          <a:noFill/>
        </p:spPr>
      </p:pic>
      <p:cxnSp>
        <p:nvCxnSpPr>
          <p:cNvPr id="4" name="Прямая соединительная линия 3"/>
          <p:cNvCxnSpPr/>
          <p:nvPr/>
        </p:nvCxnSpPr>
        <p:spPr>
          <a:xfrm flipH="1">
            <a:off x="3851920" y="1988840"/>
            <a:ext cx="504056" cy="576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139952" y="2132856"/>
            <a:ext cx="720080" cy="922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139952" y="2132856"/>
            <a:ext cx="504056" cy="3600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355976" y="2204864"/>
            <a:ext cx="144016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139952" y="2204864"/>
            <a:ext cx="216024" cy="720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2771800" y="2852936"/>
            <a:ext cx="46674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/>
              <a:t>-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Йæ дзыхы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та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цы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хæссы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?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131840" y="3573016"/>
            <a:ext cx="35248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Дзедз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æмæ дзедз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771800" y="4581128"/>
            <a:ext cx="61206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Йæ  дзыхы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та-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хъæмпыхал.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Дзедз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æмæ дзедз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олтан\Desktop\i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76672"/>
            <a:ext cx="4968552" cy="204787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51720" y="2924944"/>
            <a:ext cx="57606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-Хъæмпыхалæй цы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кæны?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Дзедз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æмæ дзедз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4149080"/>
            <a:ext cx="55446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Ахстон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дзы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ыскæна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Дзедз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æмæ дзедз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  <a:p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Ахстонæй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та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цы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кæны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?</a:t>
            </a:r>
          </a:p>
          <a:p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5805264"/>
            <a:ext cx="35248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Дзедз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æмæ дзедз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солтан\Desktop\free-vintage-images-nest-with-eggs-the-graphics-fairy-IrboEE-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4572000" cy="352425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131840" y="3429000"/>
            <a:ext cx="41719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-Æйчытæ дзы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æфтауа.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47864" y="3933056"/>
            <a:ext cx="35248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Дзедз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æмæ дзедз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4725144"/>
            <a:ext cx="44486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-Æйчытæй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та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цы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кæны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5301208"/>
            <a:ext cx="35248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Дзедз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æмæ дзедз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солтан\Desktop\voron-i-voronya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76672"/>
            <a:ext cx="3312368" cy="261257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15816" y="3140968"/>
            <a:ext cx="45834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-Лæппынтæ сæ рауадза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47864" y="3861048"/>
            <a:ext cx="35248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Дзедз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æмæ дзедз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4509120"/>
            <a:ext cx="49391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-Лæппынтæй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та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цы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кæны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91880" y="5157192"/>
            <a:ext cx="35248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Дзедз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æмæ дзедз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2996952"/>
            <a:ext cx="51553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-Хуымæллæг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ын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æрхæссой.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75856" y="4941168"/>
            <a:ext cx="35248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Дзедз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æмæ дзедз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4221088"/>
            <a:ext cx="49868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-Хуымæллæгæй цы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кæны?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3645024"/>
            <a:ext cx="35248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Дзедз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æмæ дзедз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</p:txBody>
      </p:sp>
      <p:pic>
        <p:nvPicPr>
          <p:cNvPr id="6146" name="Picture 2" descr="C:\Users\солтан\Desktop\i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692696"/>
            <a:ext cx="2445643" cy="1832102"/>
          </a:xfrm>
          <a:prstGeom prst="rect">
            <a:avLst/>
          </a:prstGeom>
          <a:noFill/>
        </p:spPr>
      </p:pic>
      <p:pic>
        <p:nvPicPr>
          <p:cNvPr id="6147" name="Picture 3" descr="C:\Users\солтан\Desktop\i (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202290"/>
            <a:ext cx="3456384" cy="23222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3429000"/>
            <a:ext cx="41126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Бæгæны дзы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ысфыца</a:t>
            </a:r>
            <a:r>
              <a:rPr lang="ru-RU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15816" y="4077072"/>
            <a:ext cx="35248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Дзедз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æмæ дзедз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4869160"/>
            <a:ext cx="43065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-Бæгæныйæ цы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кæны?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5589240"/>
            <a:ext cx="35248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Дзедз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æмæ дзедз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171" name="Picture 3" descr="C:\Users\солтан\Desktop\130806112959_crows_in_the_tree_144x81_rianovosti_nocred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60648"/>
            <a:ext cx="5388857" cy="3031232"/>
          </a:xfrm>
          <a:prstGeom prst="rect">
            <a:avLst/>
          </a:prstGeom>
          <a:noFill/>
        </p:spPr>
      </p:pic>
      <p:pic>
        <p:nvPicPr>
          <p:cNvPr id="8" name="Picture 2" descr="C:\Users\солтан\Desktop\c2ad168cc69cf38f319f4b831c41b4c4.jpg"/>
          <p:cNvPicPr>
            <a:picLocks noChangeAspect="1" noChangeArrowheads="1"/>
          </p:cNvPicPr>
          <p:nvPr/>
        </p:nvPicPr>
        <p:blipFill>
          <a:blip r:embed="rId3" cstate="print"/>
          <a:srcRect l="15356"/>
          <a:stretch>
            <a:fillRect/>
          </a:stretch>
        </p:blipFill>
        <p:spPr bwMode="auto">
          <a:xfrm>
            <a:off x="2915816" y="1556792"/>
            <a:ext cx="2520280" cy="198190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4365104"/>
            <a:ext cx="44903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-Йæ сыхæгты фæхынца.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55776" y="5301208"/>
            <a:ext cx="35248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Дзедз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æмæ дзедз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</p:txBody>
      </p:sp>
      <p:pic>
        <p:nvPicPr>
          <p:cNvPr id="8194" name="Picture 2" descr="C:\Users\солтан\Desktop\flight_of_the_ravens_by_humanoid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76672"/>
            <a:ext cx="5112568" cy="34202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</TotalTime>
  <Words>144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солтан</dc:creator>
  <cp:lastModifiedBy>солтан</cp:lastModifiedBy>
  <cp:revision>6</cp:revision>
  <dcterms:created xsi:type="dcterms:W3CDTF">2016-09-30T20:03:28Z</dcterms:created>
  <dcterms:modified xsi:type="dcterms:W3CDTF">2016-09-30T21:01:43Z</dcterms:modified>
</cp:coreProperties>
</file>