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3" r:id="rId9"/>
    <p:sldId id="264" r:id="rId10"/>
    <p:sldId id="267" r:id="rId11"/>
    <p:sldId id="268" r:id="rId12"/>
    <p:sldId id="270" r:id="rId13"/>
    <p:sldId id="271" r:id="rId14"/>
    <p:sldId id="274" r:id="rId15"/>
    <p:sldId id="275" r:id="rId16"/>
    <p:sldId id="276" r:id="rId17"/>
    <p:sldId id="277" r:id="rId18"/>
    <p:sldId id="281" r:id="rId19"/>
    <p:sldId id="284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4" r:id="rId37"/>
    <p:sldId id="325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269" r:id="rId51"/>
    <p:sldId id="295" r:id="rId52"/>
    <p:sldId id="296" r:id="rId53"/>
    <p:sldId id="297" r:id="rId54"/>
    <p:sldId id="298" r:id="rId55"/>
    <p:sldId id="300" r:id="rId56"/>
    <p:sldId id="301" r:id="rId57"/>
    <p:sldId id="299" r:id="rId58"/>
    <p:sldId id="278" r:id="rId59"/>
    <p:sldId id="279" r:id="rId60"/>
    <p:sldId id="280" r:id="rId61"/>
    <p:sldId id="282" r:id="rId62"/>
    <p:sldId id="283" r:id="rId63"/>
    <p:sldId id="285" r:id="rId64"/>
    <p:sldId id="272" r:id="rId65"/>
    <p:sldId id="273" r:id="rId66"/>
    <p:sldId id="304" r:id="rId67"/>
    <p:sldId id="305" r:id="rId68"/>
    <p:sldId id="306" r:id="rId69"/>
    <p:sldId id="307" r:id="rId70"/>
    <p:sldId id="302" r:id="rId71"/>
    <p:sldId id="303" r:id="rId72"/>
    <p:sldId id="308" r:id="rId73"/>
    <p:sldId id="309" r:id="rId74"/>
    <p:sldId id="310" r:id="rId75"/>
    <p:sldId id="311" r:id="rId76"/>
    <p:sldId id="312" r:id="rId77"/>
    <p:sldId id="313" r:id="rId78"/>
    <p:sldId id="314" r:id="rId79"/>
    <p:sldId id="315" r:id="rId80"/>
    <p:sldId id="323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46" r:id="rId90"/>
    <p:sldId id="347" r:id="rId91"/>
    <p:sldId id="348" r:id="rId92"/>
    <p:sldId id="349" r:id="rId93"/>
    <p:sldId id="351" r:id="rId94"/>
    <p:sldId id="350" r:id="rId95"/>
    <p:sldId id="265" r:id="rId96"/>
  </p:sldIdLst>
  <p:sldSz cx="9144000" cy="6858000" type="screen4x3"/>
  <p:notesSz cx="6858000" cy="9945688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60"/>
  </p:normalViewPr>
  <p:slideViewPr>
    <p:cSldViewPr>
      <p:cViewPr>
        <p:scale>
          <a:sx n="80" d="100"/>
          <a:sy n="80" d="100"/>
        </p:scale>
        <p:origin x="-168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18DBE-954D-4724-838E-45DBAE0A5C21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D0FD5-4787-478E-8ECB-1F55FB8428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17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D0FD5-4787-478E-8ECB-1F55FB84285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609600"/>
            <a:ext cx="5715000" cy="361156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Самопрезентация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учителя осетинского языка и литературы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СОШ №50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им. С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Марзоева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г. Владикавказа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Варзиевой Ирины Феликсовны</a:t>
            </a:r>
            <a:endParaRPr lang="ru-RU" sz="5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0400" y="457200"/>
            <a:ext cx="594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Больше всего меня радуют достижения моих учеников и их участие в олимпиадах, конкурсах.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ош-50\Desktop\Рабочий стол\Ира\грант\ОЛИМПИАДА\IMG-20201214-WA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1"/>
            <a:ext cx="261459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ош-50\Desktop\Рабочий стол\Ира\грант\ОЛИМПИАДА\косова с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73" y="1447800"/>
            <a:ext cx="2498652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61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274638"/>
            <a:ext cx="66294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«ГОРДОСТЬ И СЛАВА РОССИИ»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сош-50\Desktop\Рабочий стол\Ира\грант\АКЦИЯ ГОРДОСТЬ И СЛАВА РОССИИ\АЛБОРОВ АСЛАН_page-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5" y="1600200"/>
            <a:ext cx="32004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ош-50\Desktop\Рабочий стол\Ира\грант\АКЦИЯ ГОРДОСТЬ И СЛАВА РОССИИ\Каллагова Вероника2_page-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95" y="1600200"/>
            <a:ext cx="32004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331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ош-50\Desktop\Рабочий стол\Ира\грант\АКЦИЯ ГОРДОСТЬ И СЛАВА РОССИИ\Масленникова Анастасия_page-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32004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ош-50\Desktop\Рабочий стол\Ира\грант\АКЦИЯ ГОРДОСТЬ И СЛАВА РОССИИ\Саутиева Бэлла_page-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"/>
            <a:ext cx="32004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873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ош-50\Desktop\Рабочий стол\Ира\грант\АКЦИЯ ГОРДОСТЬ И СЛАВА РОССИИ\Хичагова Элина_page-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31242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сош-50\Desktop\Рабочий стол\Ира\грант\АКЦИЯ ГОРДОСТЬ И СЛАВА РОССИИ\Цховребова Анна_page-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4" y="152400"/>
            <a:ext cx="300038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сош-50\Desktop\Рабочий стол\Ира\грант\АКЦИЯ ГОРДОСТЬ И СЛАВА РОССИИ\Шевцов Игорь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"/>
            <a:ext cx="29432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232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00" y="228600"/>
            <a:ext cx="5943600" cy="12192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                                   «ВЕЛИКАЯ РОССИЯ» 2023 ГОД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сош-50\Desktop\Рабочий стол\Ира\грант\ВЕЛИКАЯ РОССИЯ 2023 год\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07078"/>
            <a:ext cx="3090261" cy="428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ош-50\Desktop\Рабочий стол\Ира\грант\ВЕЛИКАЯ РОССИЯ 2023 год\1-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r="2677" b="1818"/>
          <a:stretch/>
        </p:blipFill>
        <p:spPr bwMode="auto">
          <a:xfrm>
            <a:off x="5105400" y="1645440"/>
            <a:ext cx="3157574" cy="43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583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сош-50\Desktop\Рабочий стол\Ира\грант\ВЕЛИКАЯ РОССИЯ 2023 год\1-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808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ош-50\Desktop\Рабочий стол\Ира\грант\ВЕЛИКАЯ РОССИЯ 2023 год\1-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r="3157" b="2189"/>
          <a:stretch/>
        </p:blipFill>
        <p:spPr bwMode="auto">
          <a:xfrm>
            <a:off x="190785" y="92034"/>
            <a:ext cx="3011918" cy="441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сош-50\Desktop\Рабочий стол\Ира\грант\ВЕЛИКАЯ РОССИЯ 2023 год\1-7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" b="1992"/>
          <a:stretch/>
        </p:blipFill>
        <p:spPr bwMode="auto">
          <a:xfrm>
            <a:off x="6096000" y="92034"/>
            <a:ext cx="2967842" cy="44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сош-50\Desktop\Рабочий стол\Ира\грант\ВЕЛИКАЯ РОССИЯ 2023 год\1-8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1111" r="3156" b="1818"/>
          <a:stretch/>
        </p:blipFill>
        <p:spPr bwMode="auto">
          <a:xfrm>
            <a:off x="3202703" y="92034"/>
            <a:ext cx="3006806" cy="44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862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ош-50\Desktop\Рабочий стол\Ира\грант\ВЕЛИКАЯ РОССИЯ 2023 год\1-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t="1385" r="5079" b="3378"/>
          <a:stretch/>
        </p:blipFill>
        <p:spPr bwMode="auto">
          <a:xfrm>
            <a:off x="4572000" y="228600"/>
            <a:ext cx="3200400" cy="454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84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74638"/>
            <a:ext cx="60960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                                   «ВЕЛИКАЯ РОССИЯ»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800" dirty="0"/>
          </a:p>
        </p:txBody>
      </p:sp>
      <p:pic>
        <p:nvPicPr>
          <p:cNvPr id="15362" name="Picture 2" descr="C:\Users\сош-50\Desktop\Рабочий стол\Ира\грант\ВЕЛИКАЯ РОССИЯ 2024 ГОД\IMG_20240610_150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70" y="1362079"/>
            <a:ext cx="3254829" cy="445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сош-50\Desktop\Рабочий стол\Ира\грант\ВЕЛИКАЯ РОССИЯ 2024 ГОД\IMG-20240613-WA0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34" y="1352561"/>
            <a:ext cx="3260766" cy="447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87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сош-50\Desktop\Рабочий стол\Ира\грант\ВЕЛИКАЯ РОССИЯ 2024 ГОД\IMG_20240610_150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331"/>
            <a:ext cx="304647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сош-50\Desktop\Рабочий стол\Ира\грант\ВЕЛИКАЯ РОССИЯ 2024 ГОД\IMG_20240610_150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954" y="133332"/>
            <a:ext cx="3102723" cy="439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сош-50\Desktop\Рабочий стол\Ира\грант\ВЕЛИКАЯ РОССИЯ 2024 ГОД\IMG_20240610_150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88" y="170937"/>
            <a:ext cx="2889813" cy="430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82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05200" y="304800"/>
            <a:ext cx="5486400" cy="12192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себе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229600" cy="33528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sz="2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Окончила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СОГУ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им.К.Л.Хетагурова, 1999 г. </a:t>
            </a:r>
          </a:p>
          <a:p>
            <a:pPr algn="l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работы: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лет</a:t>
            </a:r>
          </a:p>
          <a:p>
            <a:pPr algn="l"/>
            <a:r>
              <a:rPr lang="ru-RU" sz="2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реподаватель осетинского языка и литературы, русского языка и литературы</a:t>
            </a:r>
          </a:p>
          <a:p>
            <a:pPr algn="l"/>
            <a:r>
              <a:rPr lang="ru-RU" sz="2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филология</a:t>
            </a:r>
          </a:p>
          <a:p>
            <a:pPr algn="l"/>
            <a:r>
              <a:rPr lang="ru-RU" sz="2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Категория: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</a:p>
          <a:p>
            <a:pPr algn="l"/>
            <a:r>
              <a:rPr lang="ru-RU" sz="2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Являюсь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координатором официального сайта, канала на 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Telegram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госпаблика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СОШ № 50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классным руководителем 6 «А» класса, руководителем Педагогического класса</a:t>
            </a:r>
          </a:p>
          <a:p>
            <a:pPr algn="l"/>
            <a:r>
              <a:rPr lang="ru-RU" sz="2000" b="1" dirty="0" smtClean="0">
                <a:solidFill>
                  <a:srgbClr val="002060"/>
                </a:solidFill>
              </a:rPr>
              <a:t> 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74638"/>
            <a:ext cx="5943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«ГЕРОЯМИ НЕ РОЖДАЮТСЯ – ГЕРОЯМИ СТАНОВЯТСЯ!»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сош-50\Desktop\Рабочий стол\Ира\грант\ГЕРОЯМИ НЕ РОЖДАЮТСЯ 2023  год\Алборов Асл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5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сош-50\Desktop\Рабочий стол\Ира\грант\ГЕРОЯМИ НЕ РОЖДАЮТСЯ 2023  год\Каллагова Верони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578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сош-50\Desktop\Рабочий стол\Ира\грант\ГЕРОЯМИ НЕ РОЖДАЮТСЯ 2023  год\Месленникова Анастас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070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сош-50\Desktop\Рабочий стол\Ира\грант\ГЕРОЯМИ НЕ РОЖДАЮТСЯ 2023  год\Саутиева Бэлл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146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сош-50\Desktop\Рабочий стол\Ира\грант\ГЕРОЯМИ НЕ РОЖДАЮТСЯ 2023  год\Хинчагова Эл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81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сош-50\Desktop\Рабочий стол\Ира\грант\ГЕРОЯМИ НЕ РОЖДАЮТСЯ 2023  год\Цховребова Ан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80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сош-50\Desktop\Рабочий стол\Ира\грант\ГЕРОЯМИ НЕ РОЖДАЮТСЯ 2023  год\Шевцов Игор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917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600" y="274638"/>
            <a:ext cx="54102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РКАСТ -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«ИРОН Д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сош-50\Desktop\Рабочий стол\Ира\грант\ИРОН ДАН АЗ 2022\2 (2)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7" b="1645"/>
          <a:stretch/>
        </p:blipFill>
        <p:spPr bwMode="auto">
          <a:xfrm>
            <a:off x="877784" y="1371600"/>
            <a:ext cx="3233774" cy="453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сош-50\Desktop\Рабочий стол\Ира\грант\ИРОН ДАН АЗ 2022\ирон дан аз республика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7" b="2511"/>
          <a:stretch/>
        </p:blipFill>
        <p:spPr bwMode="auto">
          <a:xfrm>
            <a:off x="5078681" y="1338608"/>
            <a:ext cx="3309974" cy="459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484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сош-50\Desktop\Рабочий стол\Ира\грант\ИРОН ДАН АЗ 2022\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 bwMode="auto">
          <a:xfrm>
            <a:off x="-76200" y="-23752"/>
            <a:ext cx="9239992" cy="68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201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600" y="31668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 КОНКУРС       ДЕТСКОГО РИСУНКА 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«ДЕНЬ ПОБЕДЫ ГЛАЗАМИ ДЕТЕЙ»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сош-50\Desktop\Рабочий стол\Ира\грант\Ногдзау\Авраам_2024-05-21_11-56-22_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6"/>
          <a:stretch/>
        </p:blipFill>
        <p:spPr bwMode="auto">
          <a:xfrm>
            <a:off x="533400" y="1371600"/>
            <a:ext cx="3518065" cy="49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сош-50\Desktop\Рабочий стол\Ира\грант\Ногдзау\каллагова_2024-05-21_12-02-46_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6"/>
          <a:stretch/>
        </p:blipFill>
        <p:spPr bwMode="auto">
          <a:xfrm>
            <a:off x="4572000" y="1359725"/>
            <a:ext cx="3772877" cy="498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34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352800"/>
            <a:ext cx="6400800" cy="22098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уже 25 лет я работаю в школе.                                                    Это  годы поисков, раздумий, открытий.                                        Иногда бывает очень трудно, но ни разу я не пожалела, что выбрала этот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путь и                     стала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учителем.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0075" r="16805" b="19111"/>
          <a:stretch/>
        </p:blipFill>
        <p:spPr bwMode="auto">
          <a:xfrm>
            <a:off x="3352800" y="152400"/>
            <a:ext cx="5637668" cy="3051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3686" y="31668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ТВОРЧЕСКИЙ КОНКУРС   «ОСЕТИЯ – В СЕРДЦЕ МОЕМ»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сош-50\Desktop\Рабочий стол\Ира\грант\Осетия - в сердце моем 2022 год\1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" b="1645"/>
          <a:stretch/>
        </p:blipFill>
        <p:spPr bwMode="auto">
          <a:xfrm>
            <a:off x="1143000" y="1304306"/>
            <a:ext cx="3477977" cy="50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сош-50\Desktop\Рабочий стол\Ира\грант\Осетия - в сердце моем 2022 год\1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" b="1472"/>
          <a:stretch/>
        </p:blipFill>
        <p:spPr bwMode="auto">
          <a:xfrm>
            <a:off x="4876800" y="1304306"/>
            <a:ext cx="3570514" cy="50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385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сош-50\Desktop\Рабочий стол\Ира\грант\Осетия - в сердце моем 2022 год\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1" b="1472"/>
          <a:stretch/>
        </p:blipFill>
        <p:spPr bwMode="auto">
          <a:xfrm>
            <a:off x="2969" y="0"/>
            <a:ext cx="44928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сош-50\Desktop\Рабочий стол\Ира\грант\Осетия - в сердце моем 2022 год\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" b="1472"/>
          <a:stretch/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24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сош-50\Desktop\Рабочий стол\Ира\грант\Осетия - в сердце моем 2022 год\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" b="1414"/>
          <a:stretch/>
        </p:blipFill>
        <p:spPr bwMode="auto">
          <a:xfrm>
            <a:off x="1" y="-3958"/>
            <a:ext cx="4648200" cy="686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сош-50\Desktop\Рабочий стол\Ира\грант\Осетия - в сердце моем 2022 год\6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" b="1472"/>
          <a:stretch/>
        </p:blipFill>
        <p:spPr bwMode="auto">
          <a:xfrm>
            <a:off x="4648200" y="-3958"/>
            <a:ext cx="4495799" cy="686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024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сош-50\Desktop\Рабочий стол\Ира\грант\Осетия - в сердце моем 2022 год\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" b="1299"/>
          <a:stretch/>
        </p:blipFill>
        <p:spPr bwMode="auto">
          <a:xfrm>
            <a:off x="11875" y="-5938"/>
            <a:ext cx="4560125" cy="68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сош-50\Desktop\Рабочий стол\Ира\грант\Осетия - в сердце моем 2022 год\10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" b="1472"/>
          <a:stretch/>
        </p:blipFill>
        <p:spPr bwMode="auto">
          <a:xfrm>
            <a:off x="4572000" y="-5938"/>
            <a:ext cx="4572000" cy="68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07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сош-50\Desktop\Рабочий стол\Ира\грант\Осетия - в сердце моем 2022 год\1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956" b="1992"/>
          <a:stretch/>
        </p:blipFill>
        <p:spPr bwMode="auto">
          <a:xfrm>
            <a:off x="1" y="-23752"/>
            <a:ext cx="4648200" cy="68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сош-50\Desktop\Рабочий стол\Ира\грант\Осетия - в сердце моем 2022 год\1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" b="1472"/>
          <a:stretch/>
        </p:blipFill>
        <p:spPr bwMode="auto">
          <a:xfrm>
            <a:off x="4648200" y="0"/>
            <a:ext cx="44799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588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9049" y="76200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КОНКУРС ЧТЕЦОВ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«ПОКЛОНИМСЯ МАТЕРИ СОЛДАТА»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сош-50\Desktop\Рабочий стол\Ира\грант\Поклонимся матери солдата\КОЧИСОВ_2024-05-21_12-11-35_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"/>
          <a:stretch/>
        </p:blipFill>
        <p:spPr bwMode="auto">
          <a:xfrm>
            <a:off x="457201" y="1219200"/>
            <a:ext cx="3820456" cy="543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сош-50\Desktop\Рабочий стол\Ира\грант\Поклонимся матери солдата\масленникова_2024-05-21_11-59-20_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"/>
          <a:stretch/>
        </p:blipFill>
        <p:spPr bwMode="auto">
          <a:xfrm>
            <a:off x="4800600" y="1219201"/>
            <a:ext cx="3868282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31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76200"/>
            <a:ext cx="57150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ОБЩЕРОССИЙСКИЙ  КОНКУРС «РАЗГОВОРЫ О ВАЖНОМ»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сош-50\Desktop\Рабочий стол\Ира\грант\РАЗГОВОР О ВАЖНОМ\IMG-20221203-WA0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27" y="685800"/>
            <a:ext cx="3511302" cy="492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сош-50\Desktop\Рабочий стол\Ира\грант\РАЗГОВОР О ВАЖНОМ\IMG-20221205-WA0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738563" cy="524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959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сош-50\Desktop\Рабочий стол\Ира\грант\РАЗГОВОР О ВАЖНОМ\IMG-20221206-WA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2766"/>
            <a:ext cx="385476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212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943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МЕЖДУНАРОДНАЯ ШКОЛА – КОНФЕРЕНЦИЯ «КАВКАЗ В ЕГО ПРОШЛОМ И НАСТОЯЩЕМ: ИСТОРИЯ, АРХЕОЛОГИЯ, КУЛЬТУРА»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сош-50\Desktop\Рабочий стол\Ира\грант\СОИГСИ\3 соигси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7467600" cy="488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4648200" y="4648200"/>
            <a:ext cx="990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38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сош-50\Desktop\Рабочий стол\Ира\грант\СОИГСИ\дзуце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971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1" y="609600"/>
            <a:ext cx="6477000" cy="141763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Моё профессиональное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кредо</a:t>
            </a:r>
            <a:r>
              <a:rPr lang="ru-RU" sz="3600" b="1" u="sng" dirty="0">
                <a:solidFill>
                  <a:schemeClr val="tx2"/>
                </a:solidFill>
              </a:rPr>
              <a:t/>
            </a:r>
            <a:br>
              <a:rPr lang="ru-RU" sz="3600" b="1" u="sng" dirty="0">
                <a:solidFill>
                  <a:schemeClr val="tx2"/>
                </a:solidFill>
              </a:rPr>
            </a:br>
            <a:r>
              <a:rPr lang="ru-RU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Каждый ребенок талантлив</a:t>
            </a:r>
            <a:r>
              <a:rPr lang="ru-RU" sz="3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2057400"/>
            <a:ext cx="8001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учитель.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Родители доверили мне самое дорогое  – своих детей. 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Нет 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труднее,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ответственнее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почётнее  этой миссии - обучать и воспитывать детей,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одним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словом, образовывать.  И  делать это нужно с душой, радостью и  взаимопониманием между всеми участниками образовательного и воспитательного процесса.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сош-50\Desktop\Рабочий стол\Ира\грант\СОИГСИ\дое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704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сош-50\Desktop\Рабочий стол\Ира\грант\СОИГСИ\каллаг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366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сош-50\Desktop\Рабочий стол\Ира\грант\СОИГСИ\наст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853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сош-50\Desktop\Рабочий стол\Ира\грант\СОИГСИ\рамон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0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сош-50\Desktop\Рабочий стол\Ира\грант\СОИГСИ\хадае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733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сош-50\Desktop\Рабочий стол\Ира\грант\СОИГСИ\хеирбек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09"/>
            <a:ext cx="9144000" cy="68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5368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сош-50\Desktop\Рабочий стол\Ира\грант\СОИГСИ\хохае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8"/>
            <a:ext cx="9144000" cy="685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8462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сош-50\Desktop\Рабочий стол\Ира\грант\СОИГСИ\цховреб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8365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сош-50\Desktop\Рабочий стол\Ира\грант\СОИГСИ\Албор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7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95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сош-50\Desktop\Рабочий стол\Ира\грант\СОИГСИ\дзебис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2"/>
            <a:ext cx="9144000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311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2209800"/>
            <a:ext cx="8001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бучать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ребенка, воспитывая в нем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личность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меть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вовремя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заметить талант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ученика, помочь ему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раскрыться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тдавать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ученику не только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определенный набор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знаний, но и частичку своей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души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тать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своих учеников таким же дорогим и родным человеком, как мама, то есть отдать им свое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сердце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endParaRPr lang="ru-RU" b="1" dirty="0" smtClean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19400" y="685800"/>
            <a:ext cx="617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годы работы в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школе я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выработала свой взгляд на профессию учитель 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0" y="274638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МОИ ДОСТИЖЕНИЯ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ош-50\Desktop\Рабочий стол\Ира\грант\IMG_20240614_0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t="5453" b="1949"/>
          <a:stretch/>
        </p:blipFill>
        <p:spPr bwMode="auto">
          <a:xfrm>
            <a:off x="1219200" y="1295400"/>
            <a:ext cx="323141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ош-50\Desktop\Рабочий стол\Ира\грант\IMG_20240614_001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/>
          <a:stretch/>
        </p:blipFill>
        <p:spPr bwMode="auto">
          <a:xfrm>
            <a:off x="5105400" y="1267691"/>
            <a:ext cx="33528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738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ош-50\Desktop\Рабочий стол\Ира\грант\АКЦИЯ ГОРДОСТЬ И СЛАВА РОССИИ\Варзиева Ирина Феликсовна_page-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5" y="1600200"/>
            <a:ext cx="32004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ош-50\Desktop\Рабочий стол\Ира\грант\БЛАГОДАРНОСТИ\IMG_20240614_0004_NE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652" y="1600200"/>
            <a:ext cx="322169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2690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ош-50\Desktop\Рабочий стол\Ира\грант\IMG_20240614_001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/>
          <a:stretch/>
        </p:blipFill>
        <p:spPr bwMode="auto">
          <a:xfrm>
            <a:off x="990600" y="1295400"/>
            <a:ext cx="315998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ош-50\Desktop\Рабочий стол\Ира\грант\IMG_20240614_002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/>
          <a:stretch/>
        </p:blipFill>
        <p:spPr bwMode="auto">
          <a:xfrm>
            <a:off x="5638800" y="304800"/>
            <a:ext cx="318754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929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ош-50\Desktop\Рабочий стол\Ира\грант\Варзиева И.Ф.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3396986" cy="47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ош-50\Desktop\Рабочий стол\Ира\грант\IMG_20240614_0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152" y="228599"/>
            <a:ext cx="4284448" cy="309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ош-50\Desktop\Рабочий стол\Ира\грант\IMG_20240614_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142" y="3429000"/>
            <a:ext cx="4287557" cy="300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4887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ош-50\Desktop\Рабочий стол\Ира\грант\IMG_20240614_0009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"/>
          <a:stretch/>
        </p:blipFill>
        <p:spPr bwMode="auto">
          <a:xfrm>
            <a:off x="1828800" y="381000"/>
            <a:ext cx="7068284" cy="493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1353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ош-50\Desktop\Рабочий стол\Ира\грант\IMG_20240614_00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3676" r="3262" b="3754"/>
          <a:stretch/>
        </p:blipFill>
        <p:spPr bwMode="auto">
          <a:xfrm>
            <a:off x="1851766" y="304800"/>
            <a:ext cx="707452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32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ош-50\Desktop\Рабочий стол\Ира\грант\ЭТНОГРАФИЧЕСКИЙ ДИКТАНТ 2022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374" y="381000"/>
            <a:ext cx="7000726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137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ош-50\Desktop\Рабочий стол\Ира\грант\IMG_20240614_0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5" r="3129" b="2590"/>
          <a:stretch/>
        </p:blipFill>
        <p:spPr bwMode="auto">
          <a:xfrm>
            <a:off x="1601322" y="152400"/>
            <a:ext cx="741106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386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ош-50\Desktop\Рабочий стол\Ира\грант\ВЕЛИКАЯ РОССИЯ 2023 год\Вар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1212" r="4359" b="2338"/>
          <a:stretch/>
        </p:blipFill>
        <p:spPr bwMode="auto">
          <a:xfrm>
            <a:off x="914400" y="685800"/>
            <a:ext cx="3134958" cy="448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сош-50\Desktop\Рабочий стол\Ира\грант\ВЕЛИКАЯ РОССИЯ 2023 год\варз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t="1385" r="4599" b="2338"/>
          <a:stretch/>
        </p:blipFill>
        <p:spPr bwMode="auto">
          <a:xfrm>
            <a:off x="4876800" y="693717"/>
            <a:ext cx="3124200" cy="448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6619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ош-50\Desktop\Рабочий стол\Ира\грант\ВЕЛИКАЯ РОССИЯ 2023 год\варзи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" b="2351"/>
          <a:stretch/>
        </p:blipFill>
        <p:spPr bwMode="auto">
          <a:xfrm>
            <a:off x="-19792" y="0"/>
            <a:ext cx="9163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215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62200" y="29688"/>
            <a:ext cx="6781800" cy="11430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/>
            </a:r>
            <a:br>
              <a:rPr lang="ru-RU" b="1" u="sng" dirty="0" smtClean="0">
                <a:solidFill>
                  <a:srgbClr val="002060"/>
                </a:solidFill>
              </a:rPr>
            </a:br>
            <a:r>
              <a:rPr lang="ru-RU" b="1" u="sng" dirty="0" smtClean="0">
                <a:solidFill>
                  <a:srgbClr val="002060"/>
                </a:solidFill>
              </a:rPr>
              <a:t/>
            </a:r>
            <a:br>
              <a:rPr lang="ru-RU" b="1" u="sng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Моя формула успеха:</a:t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Ищу и нахожу. Думаю и узнаю. Пробую и делаю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3886200"/>
          </a:xfrm>
        </p:spPr>
        <p:txBody>
          <a:bodyPr/>
          <a:lstStyle/>
          <a:p>
            <a:pPr>
              <a:buNone/>
            </a:pPr>
            <a:endParaRPr lang="ru-RU" sz="24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творчества нужно вдохновение</a:t>
            </a:r>
          </a:p>
          <a:p>
            <a:pPr>
              <a:buAutoNum type="arabicPeriod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Дети, мое общение с ними. Эммануил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Ильенков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сказал: 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"Каждый ребёнок есть однажды случающееся чудо!»</a:t>
            </a:r>
          </a:p>
          <a:p>
            <a:pPr>
              <a:buAutoNum type="arabicPeriod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и энтузиазм коллег.</a:t>
            </a:r>
          </a:p>
          <a:p>
            <a:pPr>
              <a:buAutoNum type="arabicPeriod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Общение с наукой, "рытьё в книгах" ученых, великих мыслителей. </a:t>
            </a:r>
            <a:endParaRPr lang="ru-RU" sz="1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685800" y="1752600"/>
            <a:ext cx="3810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Учитель по природе своей профессии Созидатель, Творец   с большой буквы,  ибо  творит он Человека. Какими людьми станут мои ученики, что после себя оставят – это и будет ответом на вопрос: какой я учитель. Поэтому в основе моей педагогической философии находится понятие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«творчество». </a:t>
            </a: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0600" y="525780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Итак: моя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педагогическая философия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основывается на понятии «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творчество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7409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ош-50\Desktop\Рабочий стол\Ира\грант\ВЕЛИКАЯ РОССИЯ 2023 год\варзие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t="1558" r="3399" b="2338"/>
          <a:stretch/>
        </p:blipFill>
        <p:spPr bwMode="auto">
          <a:xfrm>
            <a:off x="803863" y="762000"/>
            <a:ext cx="3158537" cy="444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сош-50\Desktop\Рабочий стол\Ира\грант\ВЕЛИКАЯ РОССИЯ 2023 год\днепровская 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"/>
            <a:ext cx="330112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463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сош-50\Desktop\Рабочий стол\Ира\грант\ВЕЛИКАЯ РОССИЯ 2024 ГОД\IMG_20240610_150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"/>
            <a:ext cx="3180854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сош-50\Desktop\Рабочий стол\Ира\грант\ВЕЛИКАЯ РОССИЯ 2024 ГОД\IMG_20240610_150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3005209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1147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сош-50\Desktop\Рабочий стол\Ира\грант\ВЕЛИКАЯ РОССИЯ 2024 ГОД\IMG_20240610_150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441" y="152400"/>
            <a:ext cx="332407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сош-50\Desktop\Рабочий стол\Ира\грант\ИРОН ДАН АЗ 2022\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" b="2164"/>
          <a:stretch/>
        </p:blipFill>
        <p:spPr bwMode="auto">
          <a:xfrm>
            <a:off x="1524000" y="685800"/>
            <a:ext cx="3383215" cy="470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0555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274638"/>
            <a:ext cx="6705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«ГЕРОИ ОТЧИЗНЫ МОЕЙ»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сош-50\Desktop\Рабочий стол\Ира\грант\ГЕРОИ ОТЧИЗНЫ МОЕЙ\IMG_20240614_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"/>
          <a:stretch/>
        </p:blipFill>
        <p:spPr bwMode="auto">
          <a:xfrm>
            <a:off x="3352800" y="1447800"/>
            <a:ext cx="5486400" cy="395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сош-50\Desktop\Рабочий стол\Ира\грант\ГЕРОИ ОТЧИЗНЫ МОЕЙ\IMG_20240614_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1212" b="1819"/>
          <a:stretch/>
        </p:blipFill>
        <p:spPr bwMode="auto">
          <a:xfrm>
            <a:off x="152400" y="1447800"/>
            <a:ext cx="2849034" cy="395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7529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274638"/>
            <a:ext cx="66294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ПРОЕКТ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«БИЛЕТ В БУДУЩЕЕ»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сош-50\Desktop\Рабочий стол\Ира\грант\БИЛЕТ В БУДУЩЕЕ\teacher_certificate_2023_117189_page-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84" y="1600200"/>
            <a:ext cx="319783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сош-50\Desktop\Рабочий стол\Ира\грант\БИЛЕТ В БУДУЩЕЕ\teacher_letter_2023_117189_page-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584" y="1600200"/>
            <a:ext cx="319783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8617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ш-50\Desktop\Рабочий стол\Ира\грант\КУРСЫ\2 Билет в будущее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7359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31668"/>
            <a:ext cx="5715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КОНФЕРЕНЦИЯХ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сош-50\Desktop\Рабочий стол\Ира\грант\КОНФЕРЕНЦИИ\IMG_20240610_1525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317188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сош-50\Desktop\Рабочий стол\Ира\грант\КОНФЕРЕНЦИИ\IMG_20240610_1525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556" y="1295400"/>
            <a:ext cx="324668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3000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ош-50\Desktop\Рабочий стол\Ира\грант\КОНФЕРЕНЦИИ\IMG_20240610_1526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34" y="533400"/>
            <a:ext cx="377689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сош-50\Desktop\Рабочий стол\Ира\грант\КОНФЕРЕНЦИИ\IMG_20240610_1527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3726396" cy="539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838200" y="4572000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07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ош-50\Desktop\Рабочий стол\Ира\грант\КОНФЕРЕНЦИИ\IMG_20240610_1527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369138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сош-50\Desktop\Рабочий стол\Ира\грант\КОНФЕРЕНЦИИ\IMG_20240610_1524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690" y="609600"/>
            <a:ext cx="400251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5566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ош-50\Desktop\Рабочий стол\Ира\грант\Конференция Сила опыта\сертификат_запасной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t="2427" r="3593"/>
          <a:stretch/>
        </p:blipFill>
        <p:spPr bwMode="auto">
          <a:xfrm>
            <a:off x="533400" y="457200"/>
            <a:ext cx="3962400" cy="584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сош-50\Desktop\Рабочий стол\Ира\грант\СТАТЬИ\Ди_А_№ К-337-29-4__ВАРЗИЕВА И.Ф.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399"/>
            <a:ext cx="4026988" cy="571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943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своей работе я руководствуюсь следующими </a:t>
            </a:r>
            <a:r>
              <a:rPr lang="ru-RU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принципами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4294967295"/>
          </p:nvPr>
        </p:nvSpPr>
        <p:spPr>
          <a:xfrm>
            <a:off x="4191000" y="1600200"/>
            <a:ext cx="4953000" cy="452596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моей профессиональной деятельности: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овершенствование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педагогического мастерства на этапе реализации ФГОС Н</a:t>
            </a: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ОО.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раскрытия потенциала личности учащихся; повышение эффективности качества обучения и воспитания; использование современных педагогических технологий; формирование положительной динамики познавательного интереса обучающихся.</a:t>
            </a:r>
            <a:endParaRPr lang="ru-RU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1524000"/>
            <a:ext cx="4191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ринцип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сотворчества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2209800"/>
            <a:ext cx="4343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ринцип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сотрудничества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2971800"/>
            <a:ext cx="4267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ринцип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диалога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3670757"/>
            <a:ext cx="46482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ринцип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личного примера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8433" grpId="0"/>
      <p:bldP spid="18434" grpId="0"/>
      <p:bldP spid="18435" grpId="0"/>
      <p:bldP spid="1843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ош-50\Desktop\Рабочий стол\Ира\грант\КОНФЕРЕНЦИИ\IMG_20240610_1521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26992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сош-50\Desktop\Рабочий стол\Ира\грант\КОНФЕРЕНЦИИ\IMG_20240610_152132_edit_5701262851502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9"/>
          <a:stretch/>
        </p:blipFill>
        <p:spPr bwMode="auto">
          <a:xfrm>
            <a:off x="4953000" y="1219200"/>
            <a:ext cx="3505200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7755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ош-50\Desktop\Рабочий стол\Ира\грант\КОНФЕРЕНЦИИ\IMG_20240610_152232_edit_57063670048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" y="0"/>
            <a:ext cx="9130144" cy="689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4191000" y="4800600"/>
            <a:ext cx="838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113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5800" y="31668"/>
            <a:ext cx="46482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КУРСЫ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сош-50\Desktop\Рабочий стол\Ира\грант\КУРСЫ\1 Предметная и методическая компетентности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72390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0113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4987" y="152400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РЕГИОНАЛЬНЫЙ ПРОЕКТ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«ПОДГОТОВКА КАДРОВ                                                        ДЛЯ СИСТЕМЫ ОБРАЗОВАНИЯ»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НАПРАВЛЕНИЕ «ФУНКЦИОНИРОВАНИЕ ПЕДАГОГИЧЕСКИХ КЛАССОВ»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сош-50\Desktop\Рабочий стол\Ира\грант\Пед класс\IMG_20240614_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/>
          <a:stretch/>
        </p:blipFill>
        <p:spPr bwMode="auto">
          <a:xfrm>
            <a:off x="304800" y="762000"/>
            <a:ext cx="3451761" cy="503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сош-50\Desktop\Рабочий стол\Ира\грант\Пед класс\варнаева за пед класс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r="3089"/>
          <a:stretch/>
        </p:blipFill>
        <p:spPr bwMode="auto">
          <a:xfrm>
            <a:off x="4724400" y="1447800"/>
            <a:ext cx="3458688" cy="516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5813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ош-50\Desktop\Рабочий стол\Ира\грант\Пед класс\милана_2023-12-01_16-53-35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7244207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3904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сош-50\Desktop\Рабочий стол\Ира\грант\Пед класс\саша_2023-12-01_16-51-24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08" y="228600"/>
            <a:ext cx="738449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2992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сош-50\Desktop\Рабочий стол\Ира\грант\РЕГИОНАЛЬНЫЙ ЧЕМПИОНАТ ПРОФЕССИОНАЛЫ\IMG_20240610_151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3733800" cy="537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сош-50\Desktop\Рабочий стол\Ира\грант\РЕГИОНАЛЬНЫЙ ЧЕМПИОНАТ ПРОФЕССИОНАЛЫ\IMG_20240610_151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874"/>
            <a:ext cx="3773786" cy="529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8133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сош-50\Desktop\Рабочий стол\Ира\грант\КУРСЫ\Untitle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49" y="228599"/>
            <a:ext cx="7830159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034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сош-50\Desktop\Рабочий стол\Ира\грант\КУРСЫ\IMG_20240614_0001_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7195"/>
            <a:ext cx="7960242" cy="561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1391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8481" y="31668"/>
            <a:ext cx="56388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 - КЛАССЫ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сош-50\Desktop\Рабочий стол\Ира\грант\МАСТЕР КЛАССЫ\1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799"/>
            <a:ext cx="3657600" cy="520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сош-50\Desktop\Рабочий стол\Ира\грант\МАСТЕР КЛАССЫ\2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2999"/>
            <a:ext cx="3659581" cy="517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28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0" y="304800"/>
            <a:ext cx="60960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Учитель продолжается               в своих учениках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1622640"/>
            <a:ext cx="8077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Секреты профессионального мастерства: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Излучать тепло и свет – значит стать источником жизни для детской мысли, радости, веры в себя.</a:t>
            </a:r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сош-50\Desktop\Рабочий стол\Ира\грант\Поклонимся матери солдата\IMG_20240614_0019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r="3670"/>
          <a:stretch/>
        </p:blipFill>
        <p:spPr bwMode="auto">
          <a:xfrm>
            <a:off x="3429000" y="152400"/>
            <a:ext cx="3733800" cy="550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4624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152400"/>
            <a:ext cx="60960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РЕЦЕНЗИИ – ОТЗЫВЫ НА СЦЕНАРИЙ И РАЗРАБОТКИ ТЕХНОЛОГИЧЕСКИЙ КАРТ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сош-50\Desktop\Рабочий стол\Ира\грант\РЕЦЕНЗИИ ОТЗЫВЫ\отзыв 1_2024-06-17_09-46-23_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4"/>
          <a:stretch/>
        </p:blipFill>
        <p:spPr bwMode="auto">
          <a:xfrm>
            <a:off x="533400" y="1379746"/>
            <a:ext cx="3644432" cy="517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сош-50\Desktop\Рабочий стол\Ира\грант\РЕЦЕНЗИИ ОТЗЫВЫ\отзыв 2_2024-06-17_09-48-25_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9"/>
          <a:stretch/>
        </p:blipFill>
        <p:spPr bwMode="auto">
          <a:xfrm>
            <a:off x="4876800" y="1379746"/>
            <a:ext cx="3609935" cy="51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3940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сош-50\Desktop\Рабочий стол\Ира\грант\РЕЦЕНЗИИ ОТЗЫВЫ\отзыв 3_2024-06-17_09-53-25_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1"/>
          <a:stretch/>
        </p:blipFill>
        <p:spPr bwMode="auto">
          <a:xfrm>
            <a:off x="12865" y="0"/>
            <a:ext cx="48480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сош-50\Desktop\Рабочий стол\Ира\грант\РЕЦЕНЗИИ ОТЗЫВЫ\отзыв 4_2024-06-17_09-54-57_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" r="1955"/>
          <a:stretch/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242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сош-50\Desktop\Рабочий стол\Ира\грант\РЕЦЕНЗИИ ОТЗЫВЫ\отзыв 5_2024-06-17_09-56-26_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1"/>
          <a:stretch/>
        </p:blipFill>
        <p:spPr bwMode="auto">
          <a:xfrm>
            <a:off x="0" y="8906"/>
            <a:ext cx="4414583" cy="684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сош-50\Desktop\Рабочий стол\Ира\грант\РЕЦЕНЗИИ ОТЗЫВЫ\отзыв 6_2024-06-17_09-58-34_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2"/>
          <a:stretch/>
        </p:blipFill>
        <p:spPr bwMode="auto">
          <a:xfrm>
            <a:off x="4378957" y="8906"/>
            <a:ext cx="4765043" cy="684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2379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сош-50\Desktop\Рабочий стол\Ира\грант\РЕЦЕНЗИИ ОТЗЫВЫ\отзыв 7_2024-06-17_10-00-02_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 bwMode="auto">
          <a:xfrm>
            <a:off x="0" y="0"/>
            <a:ext cx="4662055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сош-50\Desktop\Рабочий стол\Ира\грант\РЕЦЕНЗИИ ОТЗЫВЫ\отзыв 8_2024-06-17_10-01-30_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4"/>
          <a:stretch/>
        </p:blipFill>
        <p:spPr bwMode="auto">
          <a:xfrm>
            <a:off x="4480945" y="0"/>
            <a:ext cx="4663055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8858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сош-50\Desktop\Рабочий стол\Ира\грант\РЕЦЕНЗИИ ОТЗЫВЫ\отзыв 9_2024-06-17_10-04-38_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2824"/>
          <a:stretch/>
        </p:blipFill>
        <p:spPr bwMode="auto">
          <a:xfrm>
            <a:off x="-1" y="9896"/>
            <a:ext cx="4496659" cy="684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сош-50\Desktop\Рабочий стол\Ира\грант\РЕЦЕНЗИИ ОТЗЫВЫ\отзыв 10_2024-06-17_10-18-45_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3593"/>
          <a:stretch/>
        </p:blipFill>
        <p:spPr bwMode="auto">
          <a:xfrm>
            <a:off x="4419600" y="9896"/>
            <a:ext cx="4718462" cy="687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148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сош-50\Desktop\Рабочий стол\Ира\грант\РЕЦЕНЗИИ ОТЗЫВЫ\отзыв 11_2024-06-17_10-21-14_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6"/>
          <a:stretch/>
        </p:blipFill>
        <p:spPr bwMode="auto">
          <a:xfrm>
            <a:off x="0" y="-42636"/>
            <a:ext cx="4709020" cy="68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сош-50\Desktop\Рабочий стол\Ира\грант\РЕЦЕНЗИИ ОТЗЫВЫ\отзыв 12_2024-06-17_10-25-18_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3592"/>
          <a:stretch/>
        </p:blipFill>
        <p:spPr bwMode="auto">
          <a:xfrm>
            <a:off x="4619500" y="-42636"/>
            <a:ext cx="4524499" cy="690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8943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0"/>
            <a:ext cx="5181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ОПЫТА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Users\сош-50\Desktop\Рабочий стол\Ира\грант\Сайт СОРИПКРО\СОРИПКРО САЙТ 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853496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794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ош-50\Desktop\Рабочий стол\Ира\грант\Сайт СОРИПКРО\СОРИПКРО САЙ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1978"/>
            <a:ext cx="8915400" cy="557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752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5200" y="274638"/>
            <a:ext cx="518160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КРУГЛЫЙ СТОЛ, ПОСВЯЩЕННЫЙ            100 – ЛЕТИЮ СО ДНЯ РОЖДЕНИЯ РАСУЛА ГАМЗАТОВА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C:\Users\сош-50\Desktop\Рабочий стол\Ира\грант\СОЮЗ ПИСАТЕЛЕЙ\IMG_20240614_0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/>
          <a:stretch/>
        </p:blipFill>
        <p:spPr bwMode="auto">
          <a:xfrm>
            <a:off x="1143000" y="1403268"/>
            <a:ext cx="3661182" cy="51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C:\Users\сош-50\Desktop\Рабочий стол\Ира\грант\СОЮЗ ПИСАТЕЛЕЙ\IMG_20240614_0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/>
          <a:stretch/>
        </p:blipFill>
        <p:spPr bwMode="auto">
          <a:xfrm>
            <a:off x="5257800" y="1403268"/>
            <a:ext cx="3563588" cy="51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336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Учитель- профессия современная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09600" y="1513344"/>
            <a:ext cx="7848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Главное на современном уроке – постановка ученика в позицию субъекта деятельности, добытчика знаний, в ситуацию самостоятельного поиска, реализация всех его творческих возможностей, полноценное общение с учителем и товарищами.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962400" y="4191000"/>
            <a:ext cx="48768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«Чтобы быть хорошим учителем, надо прежде всего любить тех, кому преподаёшь. У детских врачей есть правило: перед встречей с ребёнком – согрей руки. Так и учителю всегда надо помнить не только о тепле своих рук, но и о тепле своей души…»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В.О.Ключевски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74638"/>
            <a:ext cx="57150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ПУБЛИКАЦИИ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18840" r="68130" b="15636"/>
          <a:stretch/>
        </p:blipFill>
        <p:spPr bwMode="auto">
          <a:xfrm>
            <a:off x="457200" y="1295400"/>
            <a:ext cx="3886200" cy="537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0" t="17619" r="35350" b="17688"/>
          <a:stretch/>
        </p:blipFill>
        <p:spPr bwMode="auto">
          <a:xfrm>
            <a:off x="4495800" y="1295400"/>
            <a:ext cx="4268457" cy="537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4495800" y="3200400"/>
            <a:ext cx="304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8795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t="18286" r="64701" b="18407"/>
          <a:stretch/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9" t="26485" r="7143" b="13117"/>
          <a:stretch/>
        </p:blipFill>
        <p:spPr bwMode="auto">
          <a:xfrm>
            <a:off x="4495800" y="3957"/>
            <a:ext cx="4648201" cy="685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4495800" y="5257800"/>
            <a:ext cx="533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3607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18563" r="64779" b="20000"/>
          <a:stretch/>
        </p:blipFill>
        <p:spPr bwMode="auto">
          <a:xfrm>
            <a:off x="16823" y="0"/>
            <a:ext cx="45551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27455" r="64695" b="13532"/>
          <a:stretch/>
        </p:blipFill>
        <p:spPr bwMode="auto">
          <a:xfrm>
            <a:off x="4572000" y="-1"/>
            <a:ext cx="457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4572000" y="40386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7089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18285" r="65948" b="16975"/>
          <a:stretch/>
        </p:blipFill>
        <p:spPr bwMode="auto">
          <a:xfrm>
            <a:off x="-1" y="-27709"/>
            <a:ext cx="4724401" cy="688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4" t="10001" r="23974" b="5774"/>
          <a:stretch/>
        </p:blipFill>
        <p:spPr bwMode="auto">
          <a:xfrm>
            <a:off x="4218369" y="4949"/>
            <a:ext cx="4925630" cy="685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4218369" y="6096000"/>
            <a:ext cx="50603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241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сош-50\Desktop\Рабочий стол\Ира\грант\СТАТЬИ\IMG_20240610_150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62" y="0"/>
            <a:ext cx="4518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4" t="10943" r="24259" b="4970"/>
          <a:stretch/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2993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52600" y="1371600"/>
            <a:ext cx="553625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БЛАГОДАРЮ </a:t>
            </a:r>
          </a:p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ВНИМАНИЕ!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591</Words>
  <Application>Microsoft Office PowerPoint</Application>
  <PresentationFormat>Экран (4:3)</PresentationFormat>
  <Paragraphs>70</Paragraphs>
  <Slides>95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6" baseType="lpstr">
      <vt:lpstr>Office Theme</vt:lpstr>
      <vt:lpstr>Самопрезентация                              учителя осетинского языка и литературы МБОУ СОШ №50  им. С. В. Марзоева  г. Владикавказа Варзиевой Ирины Феликсовны</vt:lpstr>
      <vt:lpstr>О себе </vt:lpstr>
      <vt:lpstr>Вот уже 25 лет я работаю в школе.                                                    Это  годы поисков, раздумий, открытий.                                        Иногда бывает очень трудно, но ни разу я не пожалела, что выбрала этот путь и                     стала учителем.</vt:lpstr>
      <vt:lpstr>Моё профессиональное кредо Каждый ребенок талантлив!</vt:lpstr>
      <vt:lpstr>Презентация PowerPoint</vt:lpstr>
      <vt:lpstr>  Моя формула успеха:  Ищу и нахожу. Думаю и узнаю. Пробую и делаю. </vt:lpstr>
      <vt:lpstr> В своей работе я руководствуюсь следующими принципами:</vt:lpstr>
      <vt:lpstr>Учитель продолжается               в своих учениках </vt:lpstr>
      <vt:lpstr>Учитель- профессия современная</vt:lpstr>
      <vt:lpstr>Презентация PowerPoint</vt:lpstr>
      <vt:lpstr>АКЦИЯ  «ГОРДОСТЬ И СЛАВА РОССИИ»</vt:lpstr>
      <vt:lpstr>Презентация PowerPoint</vt:lpstr>
      <vt:lpstr>Презентация PowerPoint</vt:lpstr>
      <vt:lpstr>РЕСПУБЛИКАНСКИЙ КОНКУРС                                    «ВЕЛИКАЯ РОССИЯ» 2023 ГОД</vt:lpstr>
      <vt:lpstr>Презентация PowerPoint</vt:lpstr>
      <vt:lpstr>Презентация PowerPoint</vt:lpstr>
      <vt:lpstr>Презентация PowerPoint</vt:lpstr>
      <vt:lpstr>РЕСПУБЛИКАНСКИЙ КОНКУРС                                    «ВЕЛИКАЯ РОССИЯ» 2024 ГОД</vt:lpstr>
      <vt:lpstr>Презентация PowerPoint</vt:lpstr>
      <vt:lpstr>РЕСПУБЛИКАНСКИЙ КОНКУРС «ГЕРОЯМИ НЕ РОЖДАЮТСЯ – ГЕРОЯМИ СТАНОВЯТСЯ!»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ÆРКАСТ - КОНКУРС  «ИРОН ДÆН ÆЗ»</vt:lpstr>
      <vt:lpstr>Презентация PowerPoint</vt:lpstr>
      <vt:lpstr>МЕЖДУНАРОДНЫЙ  КОНКУРС       ДЕТСКОГО РИСУНКА   «ДЕНЬ ПОБЕДЫ ГЛАЗАМИ ДЕТЕЙ»</vt:lpstr>
      <vt:lpstr>РЕСПУБЛИКАНСКИЙ ТВОРЧЕСКИЙ КОНКУРС   «ОСЕТИЯ – В СЕРДЦЕ МОЕМ»</vt:lpstr>
      <vt:lpstr>Презентация PowerPoint</vt:lpstr>
      <vt:lpstr>Презентация PowerPoint</vt:lpstr>
      <vt:lpstr>Презентация PowerPoint</vt:lpstr>
      <vt:lpstr>Презентация PowerPoint</vt:lpstr>
      <vt:lpstr>РЕСПУБЛИКАНСКИЙ   КОНКУРС ЧТЕЦОВ  «ПОКЛОНИМСЯ МАТЕРИ СОЛДАТА»</vt:lpstr>
      <vt:lpstr>ОБЩЕРОССИЙСКИЙ  КОНКУРС «РАЗГОВОРЫ О ВАЖНОМ»</vt:lpstr>
      <vt:lpstr>Презентация PowerPoint</vt:lpstr>
      <vt:lpstr>МЕЖДУНАРОДНАЯ ШКОЛА – КОНФЕРЕНЦИЯ «КАВКАЗ В ЕГО ПРОШЛОМ И НАСТОЯЩЕМ: ИСТОРИЯ, АРХЕОЛОГИЯ, КУЛЬТУРА»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МОИ ДОСТИЖЕНИЯ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 «ГЕРОИ ОТЧИЗНЫ МОЕЙ»</vt:lpstr>
      <vt:lpstr>ВСЕРОССИЙСКИЙ ПРОЕКТ  «БИЛЕТ В БУДУЩЕЕ»</vt:lpstr>
      <vt:lpstr>Презентация PowerPoint</vt:lpstr>
      <vt:lpstr>УЧАСТИЕ В КОНФЕРЕНЦИЯХ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КУРСЫ</vt:lpstr>
      <vt:lpstr>РЕГИОНАЛЬНЫЙ ПРОЕКТ  «ПОДГОТОВКА КАДРОВ                                                        ДЛЯ СИСТЕМЫ ОБРАЗОВАНИЯ» НАПРАВЛЕНИЕ «ФУНКЦИОНИРОВАНИЕ ПЕДАГОГИЧЕСКИХ КЛАССОВ»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 - КЛАССЫ</vt:lpstr>
      <vt:lpstr>Презентация PowerPoint</vt:lpstr>
      <vt:lpstr>РЕЦЕНЗИИ – ОТЗЫВЫ НА СЦЕНАРИЙ И РАЗРАБОТКИ ТЕХНОЛОГИЧЕСКИЙ КАРТ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ОБОБЩЕНИЕ ОПЫТА</vt:lpstr>
      <vt:lpstr>Презентация PowerPoint</vt:lpstr>
      <vt:lpstr>КРУГЛЫЙ СТОЛ, ПОСВЯЩЕННЫЙ            100 – ЛЕТИЮ СО ДНЯ РОЖДЕНИЯ РАСУЛА ГАМЗАТОВА</vt:lpstr>
      <vt:lpstr>ПУБЛИКАЦИИ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 использовании шаблона ссылка на Pedsovet.su обязательна</dc:title>
  <dc:creator>Катенок</dc:creator>
  <cp:lastModifiedBy>сош-50</cp:lastModifiedBy>
  <cp:revision>97</cp:revision>
  <cp:lastPrinted>2024-06-19T07:49:33Z</cp:lastPrinted>
  <dcterms:created xsi:type="dcterms:W3CDTF">2013-10-20T14:43:13Z</dcterms:created>
  <dcterms:modified xsi:type="dcterms:W3CDTF">2024-06-19T09:09:43Z</dcterms:modified>
</cp:coreProperties>
</file>