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C59F-F963-4ADE-8BA1-7DA80014144F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29F9-B832-42D2-94D6-7ABAAE376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C59F-F963-4ADE-8BA1-7DA80014144F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29F9-B832-42D2-94D6-7ABAAE376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C59F-F963-4ADE-8BA1-7DA80014144F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29F9-B832-42D2-94D6-7ABAAE376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C59F-F963-4ADE-8BA1-7DA80014144F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29F9-B832-42D2-94D6-7ABAAE376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C59F-F963-4ADE-8BA1-7DA80014144F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29F9-B832-42D2-94D6-7ABAAE376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C59F-F963-4ADE-8BA1-7DA80014144F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29F9-B832-42D2-94D6-7ABAAE376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C59F-F963-4ADE-8BA1-7DA80014144F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29F9-B832-42D2-94D6-7ABAAE376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C59F-F963-4ADE-8BA1-7DA80014144F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29F9-B832-42D2-94D6-7ABAAE376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C59F-F963-4ADE-8BA1-7DA80014144F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29F9-B832-42D2-94D6-7ABAAE376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C59F-F963-4ADE-8BA1-7DA80014144F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29F9-B832-42D2-94D6-7ABAAE376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C59F-F963-4ADE-8BA1-7DA80014144F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29F9-B832-42D2-94D6-7ABAAE376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C59F-F963-4ADE-8BA1-7DA80014144F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229F9-B832-42D2-94D6-7ABAAE376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олтан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060848"/>
            <a:ext cx="2304256" cy="3135538"/>
          </a:xfrm>
          <a:prstGeom prst="rect">
            <a:avLst/>
          </a:prstGeom>
          <a:noFill/>
        </p:spPr>
      </p:pic>
      <p:pic>
        <p:nvPicPr>
          <p:cNvPr id="1027" name="Picture 3" descr="C:\Users\солтан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276872"/>
            <a:ext cx="3586236" cy="26959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203848" y="332656"/>
            <a:ext cx="403244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Ребустæ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четверенная стрелка 6"/>
          <p:cNvSpPr/>
          <p:nvPr/>
        </p:nvSpPr>
        <p:spPr>
          <a:xfrm>
            <a:off x="3563888" y="3284984"/>
            <a:ext cx="1224136" cy="108012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5445224"/>
            <a:ext cx="2712922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Цæхæрадон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олтан\Desktop\i.jpg"/>
          <p:cNvPicPr>
            <a:picLocks noChangeAspect="1" noChangeArrowheads="1"/>
          </p:cNvPicPr>
          <p:nvPr/>
        </p:nvPicPr>
        <p:blipFill>
          <a:blip r:embed="rId2" cstate="print"/>
          <a:srcRect l="12600" t="29647" r="13376" b="20942"/>
          <a:stretch>
            <a:fillRect/>
          </a:stretch>
        </p:blipFill>
        <p:spPr bwMode="auto">
          <a:xfrm>
            <a:off x="5508104" y="2636912"/>
            <a:ext cx="3384376" cy="720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Счетверенная стрелка 2"/>
          <p:cNvSpPr/>
          <p:nvPr/>
        </p:nvSpPr>
        <p:spPr>
          <a:xfrm>
            <a:off x="3779912" y="2636912"/>
            <a:ext cx="1224136" cy="108012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солтан\Desktop\21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12776"/>
            <a:ext cx="2808312" cy="40954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779912" y="5445224"/>
            <a:ext cx="3538148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Кæсæнцæстытæ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omb-hair-clipart-1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b="7722"/>
          <a:stretch>
            <a:fillRect/>
          </a:stretch>
        </p:blipFill>
        <p:spPr>
          <a:xfrm>
            <a:off x="4788024" y="1628800"/>
            <a:ext cx="2132860" cy="4176464"/>
          </a:xfrm>
        </p:spPr>
      </p:pic>
      <p:pic>
        <p:nvPicPr>
          <p:cNvPr id="6" name="Содержимое 5" descr="arhive_2231_2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51520" y="2564904"/>
            <a:ext cx="4038600" cy="2068752"/>
          </a:xfrm>
        </p:spPr>
      </p:pic>
      <p:cxnSp>
        <p:nvCxnSpPr>
          <p:cNvPr id="8" name="Прямая со стрелкой 7"/>
          <p:cNvCxnSpPr/>
          <p:nvPr/>
        </p:nvCxnSpPr>
        <p:spPr>
          <a:xfrm>
            <a:off x="3131840" y="1844824"/>
            <a:ext cx="172819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7236296" y="3356992"/>
            <a:ext cx="1178528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дар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5805264"/>
            <a:ext cx="3178434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Кæфхъуындар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олтан\Desktop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941168"/>
            <a:ext cx="1800200" cy="1633093"/>
          </a:xfrm>
          <a:prstGeom prst="rect">
            <a:avLst/>
          </a:prstGeom>
          <a:noFill/>
        </p:spPr>
      </p:pic>
      <p:pic>
        <p:nvPicPr>
          <p:cNvPr id="2051" name="Picture 3" descr="C:\Users\солтан\Desktop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399948"/>
            <a:ext cx="1800200" cy="1974710"/>
          </a:xfrm>
          <a:prstGeom prst="rect">
            <a:avLst/>
          </a:prstGeom>
          <a:noFill/>
        </p:spPr>
      </p:pic>
      <p:pic>
        <p:nvPicPr>
          <p:cNvPr id="2052" name="Picture 4" descr="C:\Users\солтан\Desktop\522_kopij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4567533"/>
            <a:ext cx="1728192" cy="1793449"/>
          </a:xfrm>
          <a:prstGeom prst="rect">
            <a:avLst/>
          </a:prstGeom>
          <a:noFill/>
        </p:spPr>
      </p:pic>
      <p:pic>
        <p:nvPicPr>
          <p:cNvPr id="2053" name="Picture 5" descr="C:\Users\солтан\Desktop\CARNE.jpg"/>
          <p:cNvPicPr>
            <a:picLocks noChangeAspect="1" noChangeArrowheads="1"/>
          </p:cNvPicPr>
          <p:nvPr/>
        </p:nvPicPr>
        <p:blipFill>
          <a:blip r:embed="rId5" cstate="print"/>
          <a:srcRect t="32913" r="29730" b="18813"/>
          <a:stretch>
            <a:fillRect/>
          </a:stretch>
        </p:blipFill>
        <p:spPr bwMode="auto">
          <a:xfrm>
            <a:off x="2915816" y="1124744"/>
            <a:ext cx="1787107" cy="1512168"/>
          </a:xfrm>
          <a:prstGeom prst="rect">
            <a:avLst/>
          </a:prstGeom>
          <a:noFill/>
        </p:spPr>
      </p:pic>
      <p:pic>
        <p:nvPicPr>
          <p:cNvPr id="6" name="Picture 2" descr="C:\Users\солтан\Desktop\i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76672"/>
            <a:ext cx="1512168" cy="205769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851920" y="3068960"/>
            <a:ext cx="2855269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джын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олтан\Desktop\ear_PNG62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869160"/>
            <a:ext cx="1008112" cy="1587776"/>
          </a:xfrm>
          <a:prstGeom prst="rect">
            <a:avLst/>
          </a:prstGeom>
          <a:noFill/>
        </p:spPr>
      </p:pic>
      <p:pic>
        <p:nvPicPr>
          <p:cNvPr id="3075" name="Picture 3" descr="C:\Users\солтан\Desktop\284524-Animals-048-Stock-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708920"/>
            <a:ext cx="1283717" cy="1877069"/>
          </a:xfrm>
          <a:prstGeom prst="rect">
            <a:avLst/>
          </a:prstGeom>
          <a:noFill/>
        </p:spPr>
      </p:pic>
      <p:pic>
        <p:nvPicPr>
          <p:cNvPr id="3076" name="Picture 4" descr="C:\Users\солтан\Desktop\depositphotos_38711399-Vector-winter-cap-with-ear-flap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548680"/>
            <a:ext cx="1872208" cy="1872208"/>
          </a:xfrm>
          <a:prstGeom prst="rect">
            <a:avLst/>
          </a:prstGeom>
          <a:noFill/>
        </p:spPr>
      </p:pic>
      <p:pic>
        <p:nvPicPr>
          <p:cNvPr id="3077" name="Picture 5" descr="C:\Users\солтан\Desktop\1585599-ram-Stock-Photo-sheep-ram-carto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404664"/>
            <a:ext cx="1693168" cy="145642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012160" y="2636912"/>
            <a:ext cx="147508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ын</a:t>
            </a:r>
            <a:endParaRPr lang="ru-RU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 rot="19521145">
            <a:off x="5090330" y="4458749"/>
            <a:ext cx="1224136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2915816" y="3645024"/>
            <a:ext cx="1296144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ая стрелка влево/вправо 9"/>
          <p:cNvSpPr/>
          <p:nvPr/>
        </p:nvSpPr>
        <p:spPr>
          <a:xfrm rot="1320137">
            <a:off x="3877408" y="2479580"/>
            <a:ext cx="1152128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стрелка влево/вправо 10"/>
          <p:cNvSpPr/>
          <p:nvPr/>
        </p:nvSpPr>
        <p:spPr>
          <a:xfrm rot="2777134">
            <a:off x="5673993" y="2351885"/>
            <a:ext cx="1296144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солтан</dc:creator>
  <cp:lastModifiedBy>user</cp:lastModifiedBy>
  <cp:revision>12</cp:revision>
  <dcterms:created xsi:type="dcterms:W3CDTF">2016-09-30T17:52:14Z</dcterms:created>
  <dcterms:modified xsi:type="dcterms:W3CDTF">2020-01-14T16:45:42Z</dcterms:modified>
</cp:coreProperties>
</file>