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8D35-78BD-41B9-A837-182D47994258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1382-2F33-458D-98A5-72E04263E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8D35-78BD-41B9-A837-182D47994258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1382-2F33-458D-98A5-72E04263E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8D35-78BD-41B9-A837-182D47994258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1382-2F33-458D-98A5-72E04263E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8D35-78BD-41B9-A837-182D47994258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1382-2F33-458D-98A5-72E04263E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8D35-78BD-41B9-A837-182D47994258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1382-2F33-458D-98A5-72E04263E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8D35-78BD-41B9-A837-182D47994258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1382-2F33-458D-98A5-72E04263E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8D35-78BD-41B9-A837-182D47994258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1382-2F33-458D-98A5-72E04263E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8D35-78BD-41B9-A837-182D47994258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1382-2F33-458D-98A5-72E04263E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8D35-78BD-41B9-A837-182D47994258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1382-2F33-458D-98A5-72E04263E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8D35-78BD-41B9-A837-182D47994258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1382-2F33-458D-98A5-72E04263E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8D35-78BD-41B9-A837-182D47994258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1382-2F33-458D-98A5-72E04263E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58D35-78BD-41B9-A837-182D47994258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41382-2F33-458D-98A5-72E04263E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лыбающееся лицо 8"/>
          <p:cNvSpPr/>
          <p:nvPr/>
        </p:nvSpPr>
        <p:spPr>
          <a:xfrm>
            <a:off x="4067944" y="2924944"/>
            <a:ext cx="1080120" cy="1008112"/>
          </a:xfrm>
          <a:prstGeom prst="smileyFac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Улыбающееся лицо 11"/>
          <p:cNvSpPr/>
          <p:nvPr/>
        </p:nvSpPr>
        <p:spPr>
          <a:xfrm>
            <a:off x="4139952" y="1196752"/>
            <a:ext cx="1152128" cy="108012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лыбающееся лицо 12"/>
          <p:cNvSpPr/>
          <p:nvPr/>
        </p:nvSpPr>
        <p:spPr>
          <a:xfrm>
            <a:off x="899592" y="692696"/>
            <a:ext cx="1152128" cy="1152128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лыбающееся лицо 13"/>
          <p:cNvSpPr/>
          <p:nvPr/>
        </p:nvSpPr>
        <p:spPr>
          <a:xfrm>
            <a:off x="4139952" y="4725144"/>
            <a:ext cx="1058416" cy="1008112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лыбающееся лицо 14"/>
          <p:cNvSpPr/>
          <p:nvPr/>
        </p:nvSpPr>
        <p:spPr>
          <a:xfrm>
            <a:off x="899592" y="2780928"/>
            <a:ext cx="1080120" cy="1080120"/>
          </a:xfrm>
          <a:prstGeom prst="smileyFace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лыбающееся лицо 15"/>
          <p:cNvSpPr/>
          <p:nvPr/>
        </p:nvSpPr>
        <p:spPr>
          <a:xfrm>
            <a:off x="7020272" y="2708920"/>
            <a:ext cx="1130424" cy="108012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067944" y="2060848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урс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64288" y="1700808"/>
            <a:ext cx="10685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бур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1" name="Улыбающееся лицо 20"/>
          <p:cNvSpPr/>
          <p:nvPr/>
        </p:nvSpPr>
        <p:spPr>
          <a:xfrm>
            <a:off x="7164288" y="692696"/>
            <a:ext cx="1152128" cy="115212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55576" y="1772816"/>
            <a:ext cx="15841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сырх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67944" y="3933056"/>
            <a:ext cx="1440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сау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11560" y="3861048"/>
            <a:ext cx="16145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морæ</a:t>
            </a:r>
            <a:r>
              <a:rPr lang="ru-RU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563888" y="5661248"/>
            <a:ext cx="30441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кæрдæгхуыз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527322" y="5733256"/>
            <a:ext cx="2616678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6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æрвхъуыз</a:t>
            </a:r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948264" y="3933056"/>
            <a:ext cx="1382558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цъæх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9" name="Улыбающееся лицо 28"/>
          <p:cNvSpPr/>
          <p:nvPr/>
        </p:nvSpPr>
        <p:spPr>
          <a:xfrm>
            <a:off x="7236296" y="4581128"/>
            <a:ext cx="1080120" cy="1058416"/>
          </a:xfrm>
          <a:prstGeom prst="smileyFac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лыбающееся лицо 29"/>
          <p:cNvSpPr/>
          <p:nvPr/>
        </p:nvSpPr>
        <p:spPr>
          <a:xfrm>
            <a:off x="971600" y="4653136"/>
            <a:ext cx="1224136" cy="1080120"/>
          </a:xfrm>
          <a:prstGeom prst="smileyFac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51520" y="5733256"/>
            <a:ext cx="29498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фæныкхуыз</a:t>
            </a:r>
            <a:endParaRPr lang="ru-RU" sz="4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491880" y="260648"/>
            <a:ext cx="2623539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Хуызтæ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4" grpId="0"/>
      <p:bldP spid="25" grpId="0"/>
      <p:bldP spid="26" grpId="0"/>
      <p:bldP spid="27" grpId="0"/>
      <p:bldP spid="28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олтан\Desktop\SLON-214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1584176" cy="2036798"/>
          </a:xfrm>
          <a:prstGeom prst="rect">
            <a:avLst/>
          </a:prstGeom>
          <a:noFill/>
        </p:spPr>
      </p:pic>
      <p:pic>
        <p:nvPicPr>
          <p:cNvPr id="5123" name="Picture 3" descr="C:\Users\солтан\Desktop\KROKODIL-206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276872"/>
            <a:ext cx="1944216" cy="1822703"/>
          </a:xfrm>
          <a:prstGeom prst="rect">
            <a:avLst/>
          </a:prstGeom>
          <a:noFill/>
        </p:spPr>
      </p:pic>
      <p:pic>
        <p:nvPicPr>
          <p:cNvPr id="5124" name="Picture 4" descr="C:\Users\солтан\Desktop\KARTINKA-OBEZ`YANA-225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88640"/>
            <a:ext cx="1728192" cy="1728192"/>
          </a:xfrm>
          <a:prstGeom prst="rect">
            <a:avLst/>
          </a:prstGeom>
          <a:noFill/>
        </p:spPr>
      </p:pic>
      <p:pic>
        <p:nvPicPr>
          <p:cNvPr id="5126" name="Picture 6" descr="C:\Users\солтан\Desktop\giraffe-isolated-white-background-close-up-387814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308304" y="3140968"/>
            <a:ext cx="1656184" cy="3427159"/>
          </a:xfrm>
          <a:prstGeom prst="rect">
            <a:avLst/>
          </a:prstGeom>
          <a:noFill/>
        </p:spPr>
      </p:pic>
      <p:pic>
        <p:nvPicPr>
          <p:cNvPr id="5127" name="Picture 7" descr="C:\Users\солтан\Desktop\4817567-african-wild-animal-zebra-showing-beautiful-black-white-stripes-this-mammal-is-related-to-horse-the-stripe-patterns-are-unique-to-each-zebra-the-animal-is-isolated-on-white-with-clipping-mask.jpg"/>
          <p:cNvPicPr>
            <a:picLocks noChangeAspect="1" noChangeArrowheads="1"/>
          </p:cNvPicPr>
          <p:nvPr/>
        </p:nvPicPr>
        <p:blipFill>
          <a:blip r:embed="rId6" cstate="print"/>
          <a:srcRect l="11256" t="8273" r="9366"/>
          <a:stretch>
            <a:fillRect/>
          </a:stretch>
        </p:blipFill>
        <p:spPr bwMode="auto">
          <a:xfrm>
            <a:off x="3563888" y="188640"/>
            <a:ext cx="2487836" cy="2213620"/>
          </a:xfrm>
          <a:prstGeom prst="rect">
            <a:avLst/>
          </a:prstGeom>
          <a:noFill/>
        </p:spPr>
      </p:pic>
      <p:pic>
        <p:nvPicPr>
          <p:cNvPr id="5128" name="Picture 8" descr="C:\Users\солтан\Desktop\i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3140968"/>
            <a:ext cx="2760932" cy="1600001"/>
          </a:xfrm>
          <a:prstGeom prst="rect">
            <a:avLst/>
          </a:prstGeom>
          <a:noFill/>
        </p:spPr>
      </p:pic>
      <p:pic>
        <p:nvPicPr>
          <p:cNvPr id="5129" name="Picture 9" descr="C:\Users\солтан\Desktop\i (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4149080"/>
            <a:ext cx="2286000" cy="204787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547664" y="2276872"/>
            <a:ext cx="1002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пыл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4293096"/>
            <a:ext cx="11368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тигр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19872" y="6165304"/>
            <a:ext cx="17559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домбай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64288" y="1916832"/>
            <a:ext cx="21271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маймули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2200" y="5661248"/>
            <a:ext cx="1568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жираф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79912" y="2276872"/>
            <a:ext cx="14654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зебрæ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4149080"/>
            <a:ext cx="30758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кæфхъуындар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солтан\Desktop\Комар.jpg"/>
          <p:cNvPicPr>
            <a:picLocks noChangeAspect="1" noChangeArrowheads="1"/>
          </p:cNvPicPr>
          <p:nvPr/>
        </p:nvPicPr>
        <p:blipFill>
          <a:blip r:embed="rId2" cstate="print"/>
          <a:srcRect l="14286" t="6995" r="11905" b="26557"/>
          <a:stretch>
            <a:fillRect/>
          </a:stretch>
        </p:blipFill>
        <p:spPr bwMode="auto">
          <a:xfrm>
            <a:off x="3131840" y="2060848"/>
            <a:ext cx="3054655" cy="1872208"/>
          </a:xfrm>
          <a:prstGeom prst="rect">
            <a:avLst/>
          </a:prstGeom>
          <a:noFill/>
        </p:spPr>
      </p:pic>
      <p:pic>
        <p:nvPicPr>
          <p:cNvPr id="6153" name="Picture 9" descr="C:\Users\солтан\Desktop\Пчела.jpg"/>
          <p:cNvPicPr>
            <a:picLocks noChangeAspect="1" noChangeArrowheads="1"/>
          </p:cNvPicPr>
          <p:nvPr/>
        </p:nvPicPr>
        <p:blipFill>
          <a:blip r:embed="rId3" cstate="print"/>
          <a:srcRect l="7206" t="10584" r="6326" b="22383"/>
          <a:stretch>
            <a:fillRect/>
          </a:stretch>
        </p:blipFill>
        <p:spPr bwMode="auto">
          <a:xfrm>
            <a:off x="5796136" y="620688"/>
            <a:ext cx="2592288" cy="1368152"/>
          </a:xfrm>
          <a:prstGeom prst="rect">
            <a:avLst/>
          </a:prstGeom>
          <a:noFill/>
        </p:spPr>
      </p:pic>
      <p:pic>
        <p:nvPicPr>
          <p:cNvPr id="6155" name="Picture 11" descr="C:\Users\солтан\Desktop\21809360149822fe354b30a4c9306203.jpg"/>
          <p:cNvPicPr>
            <a:picLocks noChangeAspect="1" noChangeArrowheads="1"/>
          </p:cNvPicPr>
          <p:nvPr/>
        </p:nvPicPr>
        <p:blipFill>
          <a:blip r:embed="rId4" cstate="print"/>
          <a:srcRect b="22818"/>
          <a:stretch>
            <a:fillRect/>
          </a:stretch>
        </p:blipFill>
        <p:spPr bwMode="auto">
          <a:xfrm>
            <a:off x="683568" y="4005064"/>
            <a:ext cx="2413488" cy="1296144"/>
          </a:xfrm>
          <a:prstGeom prst="rect">
            <a:avLst/>
          </a:prstGeom>
          <a:noFill/>
        </p:spPr>
      </p:pic>
      <p:pic>
        <p:nvPicPr>
          <p:cNvPr id="6156" name="Picture 12" descr="C:\Users\солтан\Desktop\МУХА (1).jpg"/>
          <p:cNvPicPr>
            <a:picLocks noChangeAspect="1" noChangeArrowheads="1"/>
          </p:cNvPicPr>
          <p:nvPr/>
        </p:nvPicPr>
        <p:blipFill>
          <a:blip r:embed="rId5" cstate="print"/>
          <a:srcRect l="19761" t="9681" r="24485" b="29840"/>
          <a:stretch>
            <a:fillRect/>
          </a:stretch>
        </p:blipFill>
        <p:spPr bwMode="auto">
          <a:xfrm flipH="1">
            <a:off x="827584" y="620688"/>
            <a:ext cx="2343978" cy="1944216"/>
          </a:xfrm>
          <a:prstGeom prst="rect">
            <a:avLst/>
          </a:prstGeom>
          <a:noFill/>
        </p:spPr>
      </p:pic>
      <p:pic>
        <p:nvPicPr>
          <p:cNvPr id="6158" name="Picture 14" descr="C:\Users\солтан\Desktop\i (2).jpg"/>
          <p:cNvPicPr>
            <a:picLocks noChangeAspect="1" noChangeArrowheads="1"/>
          </p:cNvPicPr>
          <p:nvPr/>
        </p:nvPicPr>
        <p:blipFill>
          <a:blip r:embed="rId6" cstate="print"/>
          <a:srcRect b="29675"/>
          <a:stretch>
            <a:fillRect/>
          </a:stretch>
        </p:blipFill>
        <p:spPr bwMode="auto">
          <a:xfrm>
            <a:off x="6228184" y="3861048"/>
            <a:ext cx="2160240" cy="182471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59632" y="2276872"/>
            <a:ext cx="14766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бындз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68144" y="1988840"/>
            <a:ext cx="29241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дыдынбындз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84168" y="5877272"/>
            <a:ext cx="23150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хæлуарæг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5661248"/>
            <a:ext cx="17517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гæлæбу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23928" y="4221088"/>
            <a:ext cx="15875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къогъо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солтан\Desktop\0016-013-Nasekomye-1.jpg"/>
          <p:cNvPicPr>
            <a:picLocks noChangeAspect="1" noChangeArrowheads="1"/>
          </p:cNvPicPr>
          <p:nvPr/>
        </p:nvPicPr>
        <p:blipFill>
          <a:blip r:embed="rId2" cstate="print"/>
          <a:srcRect t="16463" b="48781"/>
          <a:stretch>
            <a:fillRect/>
          </a:stretch>
        </p:blipFill>
        <p:spPr bwMode="auto">
          <a:xfrm>
            <a:off x="5652120" y="548680"/>
            <a:ext cx="2952328" cy="1368152"/>
          </a:xfrm>
          <a:prstGeom prst="rect">
            <a:avLst/>
          </a:prstGeom>
          <a:noFill/>
        </p:spPr>
      </p:pic>
      <p:pic>
        <p:nvPicPr>
          <p:cNvPr id="3" name="Picture 2" descr="C:\Users\солтан\Desktop\04labgi0l1238482477.jpg"/>
          <p:cNvPicPr>
            <a:picLocks noChangeAspect="1" noChangeArrowheads="1"/>
          </p:cNvPicPr>
          <p:nvPr/>
        </p:nvPicPr>
        <p:blipFill>
          <a:blip r:embed="rId3" cstate="print"/>
          <a:srcRect t="9065" b="15397"/>
          <a:stretch>
            <a:fillRect/>
          </a:stretch>
        </p:blipFill>
        <p:spPr bwMode="auto">
          <a:xfrm>
            <a:off x="323528" y="476672"/>
            <a:ext cx="3309944" cy="1800200"/>
          </a:xfrm>
          <a:prstGeom prst="rect">
            <a:avLst/>
          </a:prstGeom>
          <a:noFill/>
        </p:spPr>
      </p:pic>
      <p:pic>
        <p:nvPicPr>
          <p:cNvPr id="4" name="Picture 13" descr="C:\Users\солтан\Desktop\ma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636912"/>
            <a:ext cx="1944216" cy="2003132"/>
          </a:xfrm>
          <a:prstGeom prst="rect">
            <a:avLst/>
          </a:prstGeom>
          <a:noFill/>
        </p:spPr>
      </p:pic>
      <p:pic>
        <p:nvPicPr>
          <p:cNvPr id="7170" name="Picture 2" descr="C:\Users\солтан\Desktop\i (1).jpg"/>
          <p:cNvPicPr>
            <a:picLocks noChangeAspect="1" noChangeArrowheads="1"/>
          </p:cNvPicPr>
          <p:nvPr/>
        </p:nvPicPr>
        <p:blipFill>
          <a:blip r:embed="rId5" cstate="print"/>
          <a:srcRect l="4357" t="13793" b="10345"/>
          <a:stretch>
            <a:fillRect/>
          </a:stretch>
        </p:blipFill>
        <p:spPr bwMode="auto">
          <a:xfrm>
            <a:off x="5868144" y="2636912"/>
            <a:ext cx="2586403" cy="1296144"/>
          </a:xfrm>
          <a:prstGeom prst="rect">
            <a:avLst/>
          </a:prstGeom>
          <a:noFill/>
        </p:spPr>
      </p:pic>
      <p:pic>
        <p:nvPicPr>
          <p:cNvPr id="7171" name="Picture 3" descr="C:\Users\солтан\Desktop\animal-earth-worm-isolated-244854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365104"/>
            <a:ext cx="3168352" cy="163698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79912" y="5949280"/>
            <a:ext cx="17187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уаллон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4725144"/>
            <a:ext cx="22397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хъæндил</a:t>
            </a:r>
            <a:r>
              <a:rPr lang="ru-RU" sz="3600" b="1" dirty="0" smtClean="0">
                <a:solidFill>
                  <a:srgbClr val="FF0000"/>
                </a:solidFill>
              </a:rPr>
              <a:t> 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48264" y="2060848"/>
            <a:ext cx="1307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зулкъ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11760" y="2636912"/>
            <a:ext cx="20714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мæлдзыг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04248" y="4221088"/>
            <a:ext cx="20361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сæтæлæг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олтан\Desktop\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2496277" cy="1872208"/>
          </a:xfrm>
          <a:prstGeom prst="rect">
            <a:avLst/>
          </a:prstGeom>
          <a:noFill/>
        </p:spPr>
      </p:pic>
      <p:pic>
        <p:nvPicPr>
          <p:cNvPr id="8195" name="Picture 3" descr="C:\Users\солтан\Desktop\ce2afe53455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60648"/>
            <a:ext cx="2420888" cy="2420888"/>
          </a:xfrm>
          <a:prstGeom prst="rect">
            <a:avLst/>
          </a:prstGeom>
          <a:noFill/>
        </p:spPr>
      </p:pic>
      <p:pic>
        <p:nvPicPr>
          <p:cNvPr id="4" name="Picture 5" descr="C:\Users\солтан\Desktop\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05064"/>
            <a:ext cx="2232248" cy="1278721"/>
          </a:xfrm>
          <a:prstGeom prst="rect">
            <a:avLst/>
          </a:prstGeom>
          <a:noFill/>
        </p:spPr>
      </p:pic>
      <p:pic>
        <p:nvPicPr>
          <p:cNvPr id="8196" name="Picture 4" descr="C:\Users\солтан\Desktop\dfadfe39e6cc1d61f245_720x540_cropromiar-niestandardowy.jpg"/>
          <p:cNvPicPr>
            <a:picLocks noChangeAspect="1" noChangeArrowheads="1"/>
          </p:cNvPicPr>
          <p:nvPr/>
        </p:nvPicPr>
        <p:blipFill>
          <a:blip r:embed="rId5" cstate="print"/>
          <a:srcRect t="10748" b="11326"/>
          <a:stretch>
            <a:fillRect/>
          </a:stretch>
        </p:blipFill>
        <p:spPr bwMode="auto">
          <a:xfrm>
            <a:off x="6084168" y="3933056"/>
            <a:ext cx="2699338" cy="157761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43608" y="5373216"/>
            <a:ext cx="11877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калм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2636912"/>
            <a:ext cx="20319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гæккуыри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76256" y="2564904"/>
            <a:ext cx="1140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хæфс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5949280"/>
            <a:ext cx="3164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уæртджын хæфс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солтан\Desktop\34380_original.jpg"/>
          <p:cNvPicPr>
            <a:picLocks noChangeAspect="1" noChangeArrowheads="1"/>
          </p:cNvPicPr>
          <p:nvPr/>
        </p:nvPicPr>
        <p:blipFill>
          <a:blip r:embed="rId6" cstate="print"/>
          <a:srcRect l="9681" t="16619" r="14720"/>
          <a:stretch>
            <a:fillRect/>
          </a:stretch>
        </p:blipFill>
        <p:spPr bwMode="auto">
          <a:xfrm>
            <a:off x="4067944" y="980728"/>
            <a:ext cx="1872208" cy="1325003"/>
          </a:xfrm>
          <a:prstGeom prst="rect">
            <a:avLst/>
          </a:prstGeom>
          <a:noFill/>
        </p:spPr>
      </p:pic>
      <p:pic>
        <p:nvPicPr>
          <p:cNvPr id="2051" name="Picture 3" descr="C:\Users\солтан\Desktop\krysa2_small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3573016"/>
            <a:ext cx="2304256" cy="199463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635896" y="5589240"/>
            <a:ext cx="13083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уыры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7984" y="2564904"/>
            <a:ext cx="110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мыст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олтан\Desktop\Yabloki-na-sneg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88640"/>
            <a:ext cx="1666851" cy="1800200"/>
          </a:xfrm>
          <a:prstGeom prst="rect">
            <a:avLst/>
          </a:prstGeom>
          <a:noFill/>
        </p:spPr>
      </p:pic>
      <p:pic>
        <p:nvPicPr>
          <p:cNvPr id="2054" name="Picture 6" descr="C:\Users\солтан\Desktop\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052736"/>
            <a:ext cx="2174948" cy="1872208"/>
          </a:xfrm>
          <a:prstGeom prst="rect">
            <a:avLst/>
          </a:prstGeom>
          <a:noFill/>
        </p:spPr>
      </p:pic>
      <p:pic>
        <p:nvPicPr>
          <p:cNvPr id="2057" name="Picture 9" descr="C:\Users\солтан\Desktop\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88640"/>
            <a:ext cx="1800200" cy="1800200"/>
          </a:xfrm>
          <a:prstGeom prst="rect">
            <a:avLst/>
          </a:prstGeom>
          <a:noFill/>
        </p:spPr>
      </p:pic>
      <p:pic>
        <p:nvPicPr>
          <p:cNvPr id="2059" name="Picture 11" descr="C:\Users\солтан\Desktop\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996952"/>
            <a:ext cx="1944216" cy="1794661"/>
          </a:xfrm>
          <a:prstGeom prst="rect">
            <a:avLst/>
          </a:prstGeom>
          <a:noFill/>
        </p:spPr>
      </p:pic>
      <p:pic>
        <p:nvPicPr>
          <p:cNvPr id="2062" name="Picture 14" descr="C:\Users\солтан\Desktop\peach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420888"/>
            <a:ext cx="2246953" cy="1800200"/>
          </a:xfrm>
          <a:prstGeom prst="rect">
            <a:avLst/>
          </a:prstGeom>
          <a:noFill/>
        </p:spPr>
      </p:pic>
      <p:pic>
        <p:nvPicPr>
          <p:cNvPr id="2064" name="Picture 16" descr="C:\Users\солтан\Desktop\67907a3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4725144"/>
            <a:ext cx="2160240" cy="157606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627784" y="188640"/>
            <a:ext cx="324036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Дыргътæ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67" name="Picture 19" descr="C:\Users\солтан\Desktop\11777033.jpeg"/>
          <p:cNvPicPr>
            <a:picLocks noChangeAspect="1" noChangeArrowheads="1"/>
          </p:cNvPicPr>
          <p:nvPr/>
        </p:nvPicPr>
        <p:blipFill>
          <a:blip r:embed="rId8" cstate="print"/>
          <a:srcRect t="7407" b="7407"/>
          <a:stretch>
            <a:fillRect/>
          </a:stretch>
        </p:blipFill>
        <p:spPr bwMode="auto">
          <a:xfrm>
            <a:off x="3347864" y="4221088"/>
            <a:ext cx="2448272" cy="181646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9512" y="2132856"/>
            <a:ext cx="2052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фæткъуы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64288" y="1700808"/>
            <a:ext cx="1732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кæрдо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4797152"/>
            <a:ext cx="17472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чылауи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56176" y="4149080"/>
            <a:ext cx="1904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алтъами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60232" y="6165304"/>
            <a:ext cx="1564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курага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779912" y="3140968"/>
            <a:ext cx="899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бал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75856" y="5805264"/>
            <a:ext cx="2462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æхсынцъы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солтан\Desktop\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2304256" cy="2176768"/>
          </a:xfrm>
          <a:prstGeom prst="rect">
            <a:avLst/>
          </a:prstGeom>
          <a:noFill/>
        </p:spPr>
      </p:pic>
      <p:pic>
        <p:nvPicPr>
          <p:cNvPr id="3" name="Picture 15" descr="C:\Users\солтан\Desktop\dynya-kolhoznitsa.jpg"/>
          <p:cNvPicPr>
            <a:picLocks noChangeAspect="1" noChangeArrowheads="1"/>
          </p:cNvPicPr>
          <p:nvPr/>
        </p:nvPicPr>
        <p:blipFill>
          <a:blip r:embed="rId3" cstate="print"/>
          <a:srcRect l="7976" t="6667" r="17576"/>
          <a:stretch>
            <a:fillRect/>
          </a:stretch>
        </p:blipFill>
        <p:spPr bwMode="auto">
          <a:xfrm>
            <a:off x="6444208" y="764704"/>
            <a:ext cx="2016224" cy="2016224"/>
          </a:xfrm>
          <a:prstGeom prst="rect">
            <a:avLst/>
          </a:prstGeom>
          <a:noFill/>
        </p:spPr>
      </p:pic>
      <p:pic>
        <p:nvPicPr>
          <p:cNvPr id="4" name="Picture 18" descr="C:\Users\солтан\Desktop\2532755_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789040"/>
            <a:ext cx="2160240" cy="2122436"/>
          </a:xfrm>
          <a:prstGeom prst="rect">
            <a:avLst/>
          </a:prstGeom>
          <a:noFill/>
        </p:spPr>
      </p:pic>
      <p:pic>
        <p:nvPicPr>
          <p:cNvPr id="5" name="Picture 10" descr="C:\Users\солтан\Desktop\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76672"/>
            <a:ext cx="2016224" cy="21602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63888" y="2996952"/>
            <a:ext cx="24240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сæнæфсир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852936"/>
            <a:ext cx="1851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харбыз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6021288"/>
            <a:ext cx="18007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къомси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2924944"/>
            <a:ext cx="1223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неси 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солтан\Desktop\2677687_s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005064"/>
            <a:ext cx="2952328" cy="1902718"/>
          </a:xfrm>
          <a:prstGeom prst="rect">
            <a:avLst/>
          </a:prstGeom>
          <a:noFill/>
        </p:spPr>
      </p:pic>
      <p:pic>
        <p:nvPicPr>
          <p:cNvPr id="1027" name="Picture 3" descr="C:\Users\солтан\Desktop\619981729e8ba3c5d1bf9ff5877f68d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3684866"/>
            <a:ext cx="2520280" cy="199610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707904" y="6093296"/>
            <a:ext cx="14766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æнгуз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20272" y="5949280"/>
            <a:ext cx="16496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æхсæр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солтан\Desktop\11644_40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645024"/>
            <a:ext cx="1728192" cy="1728192"/>
          </a:xfrm>
          <a:prstGeom prst="rect">
            <a:avLst/>
          </a:prstGeom>
          <a:noFill/>
        </p:spPr>
      </p:pic>
      <p:pic>
        <p:nvPicPr>
          <p:cNvPr id="4" name="Picture 4" descr="C:\Users\солтан\Desktop\11644_400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64704"/>
            <a:ext cx="1584176" cy="1462316"/>
          </a:xfrm>
          <a:prstGeom prst="rect">
            <a:avLst/>
          </a:prstGeom>
          <a:noFill/>
        </p:spPr>
      </p:pic>
      <p:pic>
        <p:nvPicPr>
          <p:cNvPr id="3077" name="Picture 5" descr="C:\Users\солтан\Desktop\k_f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077072"/>
            <a:ext cx="1440160" cy="1466345"/>
          </a:xfrm>
          <a:prstGeom prst="rect">
            <a:avLst/>
          </a:prstGeom>
          <a:noFill/>
        </p:spPr>
      </p:pic>
      <p:pic>
        <p:nvPicPr>
          <p:cNvPr id="3078" name="Picture 6" descr="C:\Users\солтан\Desktop\k_f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206533">
            <a:off x="2900000" y="867926"/>
            <a:ext cx="1224136" cy="1632181"/>
          </a:xfrm>
          <a:prstGeom prst="rect">
            <a:avLst/>
          </a:prstGeom>
          <a:noFill/>
        </p:spPr>
      </p:pic>
      <p:pic>
        <p:nvPicPr>
          <p:cNvPr id="3079" name="Picture 7" descr="C:\Users\солтан\Desktop\k_f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980728"/>
            <a:ext cx="1512168" cy="1764196"/>
          </a:xfrm>
          <a:prstGeom prst="rect">
            <a:avLst/>
          </a:prstGeom>
          <a:noFill/>
        </p:spPr>
      </p:pic>
      <p:pic>
        <p:nvPicPr>
          <p:cNvPr id="3080" name="Picture 8" descr="C:\Users\солтан\Desktop\kartinki-produktov-i-ovoschey-dlya-detey-27461-lar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3559514"/>
            <a:ext cx="2088232" cy="1957718"/>
          </a:xfrm>
          <a:prstGeom prst="rect">
            <a:avLst/>
          </a:prstGeom>
          <a:noFill/>
        </p:spPr>
      </p:pic>
      <p:pic>
        <p:nvPicPr>
          <p:cNvPr id="3082" name="Picture 10" descr="C:\Users\солтан\Desktop\kartinki-produktov-i-ovoschey-dlya-detey-27461-larg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2320" y="1052736"/>
            <a:ext cx="1480665" cy="1579375"/>
          </a:xfrm>
          <a:prstGeom prst="rect">
            <a:avLst/>
          </a:prstGeom>
          <a:noFill/>
        </p:spPr>
      </p:pic>
      <p:pic>
        <p:nvPicPr>
          <p:cNvPr id="3084" name="Picture 12" descr="C:\Users\солтан\Desktop\kartinki-produktov-i-ovoschey-dlya-detey-27461-larg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3789040"/>
            <a:ext cx="1728192" cy="136815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987824" y="188640"/>
            <a:ext cx="3317255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Халсартæ</a:t>
            </a: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492896"/>
            <a:ext cx="22640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пъамидор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31840" y="2780928"/>
            <a:ext cx="21499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джитъри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5733256"/>
            <a:ext cx="19956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къабуска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59832" y="5661248"/>
            <a:ext cx="18469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цæхæра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08104" y="5661248"/>
            <a:ext cx="21034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уырыдзы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40352" y="5661248"/>
            <a:ext cx="13533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булкъ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00392" y="2708920"/>
            <a:ext cx="9621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нас 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12160" y="2708920"/>
            <a:ext cx="16176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картоф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солтан\Desktop\11644_40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1296144" cy="1472891"/>
          </a:xfrm>
          <a:prstGeom prst="rect">
            <a:avLst/>
          </a:prstGeom>
          <a:noFill/>
        </p:spPr>
      </p:pic>
      <p:pic>
        <p:nvPicPr>
          <p:cNvPr id="3" name="Picture 3" descr="C:\Users\солтан\Desktop\k_f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831251" y="161637"/>
            <a:ext cx="1368152" cy="1710190"/>
          </a:xfrm>
          <a:prstGeom prst="rect">
            <a:avLst/>
          </a:prstGeom>
          <a:noFill/>
        </p:spPr>
      </p:pic>
      <p:pic>
        <p:nvPicPr>
          <p:cNvPr id="4" name="Picture 11" descr="C:\Users\солтан\Desktop\kartinki-produktov-i-ovoschey-dlya-detey-27461-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73016"/>
            <a:ext cx="2232248" cy="2232248"/>
          </a:xfrm>
          <a:prstGeom prst="rect">
            <a:avLst/>
          </a:prstGeom>
          <a:noFill/>
        </p:spPr>
      </p:pic>
      <p:pic>
        <p:nvPicPr>
          <p:cNvPr id="5" name="Picture 9" descr="C:\Users\солтан\Desktop\kartinki-produktov-i-ovoschey-dlya-detey-27461-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717032"/>
            <a:ext cx="2232248" cy="2016224"/>
          </a:xfrm>
          <a:prstGeom prst="rect">
            <a:avLst/>
          </a:prstGeom>
          <a:noFill/>
        </p:spPr>
      </p:pic>
      <p:pic>
        <p:nvPicPr>
          <p:cNvPr id="6" name="Picture 4" descr="C:\Users\солтан\Desktop\k_f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51905">
            <a:off x="7164288" y="2492895"/>
            <a:ext cx="1368152" cy="159617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987824" y="188640"/>
            <a:ext cx="3317255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Халсартæ</a:t>
            </a: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</a:p>
        </p:txBody>
      </p:sp>
      <p:pic>
        <p:nvPicPr>
          <p:cNvPr id="8" name="Picture 13" descr="C:\Users\солтан\Desktop\kartinki-produktov-i-ovoschey-dlya-detey-27461-lar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1340768"/>
            <a:ext cx="2088232" cy="1690474"/>
          </a:xfrm>
          <a:prstGeom prst="rect">
            <a:avLst/>
          </a:prstGeom>
          <a:noFill/>
        </p:spPr>
      </p:pic>
      <p:pic>
        <p:nvPicPr>
          <p:cNvPr id="16386" name="Picture 2" descr="C:\Users\солтан\Desktop\post-5503-0-28694600-1456830096.jpg"/>
          <p:cNvPicPr>
            <a:picLocks noChangeAspect="1" noChangeArrowheads="1"/>
          </p:cNvPicPr>
          <p:nvPr/>
        </p:nvPicPr>
        <p:blipFill>
          <a:blip r:embed="rId8" cstate="print"/>
          <a:srcRect b="16370"/>
          <a:stretch>
            <a:fillRect/>
          </a:stretch>
        </p:blipFill>
        <p:spPr bwMode="auto">
          <a:xfrm>
            <a:off x="6084168" y="4293096"/>
            <a:ext cx="2322740" cy="144016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9512" y="1772816"/>
            <a:ext cx="33243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/>
              <a:t>адджын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цывзы</a:t>
            </a:r>
            <a:endParaRPr lang="ru-RU" sz="3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57220" y="1772816"/>
            <a:ext cx="29867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/>
              <a:t>судзаг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цывзы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47864" y="3068960"/>
            <a:ext cx="31904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/>
              <a:t>мæймæ булкъ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092280" y="3933056"/>
            <a:ext cx="17926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/>
              <a:t>нартхор</a:t>
            </a:r>
            <a:endParaRPr lang="ru-RU" sz="3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5733256"/>
            <a:ext cx="1231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/>
              <a:t>нуры</a:t>
            </a:r>
            <a:endParaRPr lang="ru-RU" sz="3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347864" y="5661248"/>
            <a:ext cx="23278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/>
              <a:t>хъæдындз</a:t>
            </a:r>
            <a:endParaRPr lang="ru-RU" sz="3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660232" y="5733256"/>
            <a:ext cx="1809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 </a:t>
            </a:r>
            <a:r>
              <a:rPr lang="ru-RU" sz="3600" b="1" dirty="0" err="1" smtClean="0"/>
              <a:t>хъæдур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2" grpId="1"/>
      <p:bldP spid="13" grpId="0"/>
      <p:bldP spid="13" grpId="1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солтан\Desktop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636912"/>
            <a:ext cx="2372210" cy="1872208"/>
          </a:xfrm>
          <a:prstGeom prst="rect">
            <a:avLst/>
          </a:prstGeom>
          <a:noFill/>
        </p:spPr>
      </p:pic>
      <p:pic>
        <p:nvPicPr>
          <p:cNvPr id="1028" name="Picture 4" descr="C:\Users\солтан\Desktop\155.jpg"/>
          <p:cNvPicPr>
            <a:picLocks noChangeAspect="1" noChangeArrowheads="1"/>
          </p:cNvPicPr>
          <p:nvPr/>
        </p:nvPicPr>
        <p:blipFill>
          <a:blip r:embed="rId3" cstate="print"/>
          <a:srcRect l="10531" r="16603"/>
          <a:stretch>
            <a:fillRect/>
          </a:stretch>
        </p:blipFill>
        <p:spPr bwMode="auto">
          <a:xfrm>
            <a:off x="6588224" y="0"/>
            <a:ext cx="2160240" cy="2286000"/>
          </a:xfrm>
          <a:prstGeom prst="rect">
            <a:avLst/>
          </a:prstGeom>
          <a:noFill/>
        </p:spPr>
      </p:pic>
      <p:pic>
        <p:nvPicPr>
          <p:cNvPr id="1032" name="Picture 8" descr="C:\Users\солтан\Desktop\Kartochki-Domana-domashnie-zhivotnyie-skach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0170" y="4941168"/>
            <a:ext cx="2073830" cy="1728192"/>
          </a:xfrm>
          <a:prstGeom prst="rect">
            <a:avLst/>
          </a:prstGeom>
          <a:noFill/>
        </p:spPr>
      </p:pic>
      <p:pic>
        <p:nvPicPr>
          <p:cNvPr id="14" name="Picture 8" descr="C:\Users\солтан\Desktop\Kartochki-Domana-domashnie-zhivotnyie-skacha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581128"/>
            <a:ext cx="2448272" cy="2061703"/>
          </a:xfrm>
          <a:prstGeom prst="rect">
            <a:avLst/>
          </a:prstGeom>
          <a:noFill/>
        </p:spPr>
      </p:pic>
      <p:pic>
        <p:nvPicPr>
          <p:cNvPr id="15" name="Picture 7" descr="C:\Users\солтан\Desktop\Kartochki-Domana-domashnie-zhivotnyie-skacha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564904"/>
            <a:ext cx="2232248" cy="1862598"/>
          </a:xfrm>
          <a:prstGeom prst="rect">
            <a:avLst/>
          </a:prstGeom>
          <a:noFill/>
        </p:spPr>
      </p:pic>
      <p:pic>
        <p:nvPicPr>
          <p:cNvPr id="16" name="Picture 6" descr="C:\Users\солтан\Desktop\Kartochki-Domana-domashnie-zhivotnyie-skacha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60648"/>
            <a:ext cx="2232248" cy="1775980"/>
          </a:xfrm>
          <a:prstGeom prst="rect">
            <a:avLst/>
          </a:prstGeom>
          <a:noFill/>
        </p:spPr>
      </p:pic>
      <p:pic>
        <p:nvPicPr>
          <p:cNvPr id="3074" name="Picture 2" descr="C:\Users\солтан\Desktop\p75_domashniejivotnyiedetenyishiivzr.jpg"/>
          <p:cNvPicPr>
            <a:picLocks noChangeAspect="1" noChangeArrowheads="1"/>
          </p:cNvPicPr>
          <p:nvPr/>
        </p:nvPicPr>
        <p:blipFill>
          <a:blip r:embed="rId8" cstate="print"/>
          <a:srcRect l="5725" t="13127" b="4831"/>
          <a:stretch>
            <a:fillRect/>
          </a:stretch>
        </p:blipFill>
        <p:spPr bwMode="auto">
          <a:xfrm>
            <a:off x="3063305" y="1196752"/>
            <a:ext cx="2655887" cy="2016224"/>
          </a:xfrm>
          <a:prstGeom prst="rect">
            <a:avLst/>
          </a:prstGeom>
          <a:noFill/>
        </p:spPr>
      </p:pic>
      <p:pic>
        <p:nvPicPr>
          <p:cNvPr id="10" name="Picture 5" descr="C:\Users\солтан\Desktop\9.jpg"/>
          <p:cNvPicPr>
            <a:picLocks noChangeAspect="1" noChangeArrowheads="1"/>
          </p:cNvPicPr>
          <p:nvPr/>
        </p:nvPicPr>
        <p:blipFill>
          <a:blip r:embed="rId9" cstate="print"/>
          <a:srcRect t="20000"/>
          <a:stretch>
            <a:fillRect/>
          </a:stretch>
        </p:blipFill>
        <p:spPr bwMode="auto">
          <a:xfrm>
            <a:off x="3563887" y="4293096"/>
            <a:ext cx="2790311" cy="129614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043608" y="1916832"/>
            <a:ext cx="10248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хъуг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24328" y="2276872"/>
            <a:ext cx="1261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сæгъ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39952" y="3212976"/>
            <a:ext cx="11224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фыс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9592" y="4437112"/>
            <a:ext cx="1523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хæрæг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24328" y="4509120"/>
            <a:ext cx="8194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бæх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72200" y="6211669"/>
            <a:ext cx="15295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куыдз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99992" y="5877272"/>
            <a:ext cx="9428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хуы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6211669"/>
            <a:ext cx="1291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гæды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31840" y="404664"/>
            <a:ext cx="3419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</a:rPr>
              <a:t>Хæдзарон фос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олтан\Desktop\BN0l4QgOY-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0"/>
            <a:ext cx="21742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/>
              <a:t>къæбыла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4293096"/>
            <a:ext cx="19623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/>
              <a:t>гæдыйы</a:t>
            </a:r>
            <a:endParaRPr lang="ru-RU" sz="3600" b="1" dirty="0" smtClean="0"/>
          </a:p>
          <a:p>
            <a:r>
              <a:rPr lang="ru-RU" sz="3600" b="1" dirty="0" smtClean="0"/>
              <a:t> </a:t>
            </a:r>
            <a:r>
              <a:rPr lang="ru-RU" sz="3600" b="1" dirty="0" err="1" smtClean="0"/>
              <a:t>лæппын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9824" y="0"/>
            <a:ext cx="15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/>
              <a:t>байраг</a:t>
            </a:r>
            <a:endParaRPr lang="ru-RU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48264" y="2276872"/>
            <a:ext cx="1798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/>
              <a:t>хъыбыл</a:t>
            </a:r>
            <a:endParaRPr lang="ru-RU" sz="3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100392" y="4581128"/>
            <a:ext cx="9394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род</a:t>
            </a:r>
            <a:endParaRPr lang="ru-RU" sz="3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4437112"/>
            <a:ext cx="1250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байраг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437112"/>
            <a:ext cx="18440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/>
              <a:t>къæлæу</a:t>
            </a:r>
            <a:endParaRPr lang="ru-RU" sz="3600" b="1" dirty="0"/>
          </a:p>
        </p:txBody>
      </p:sp>
      <p:pic>
        <p:nvPicPr>
          <p:cNvPr id="1028" name="Picture 4" descr="C:\Users\солтан\Desktop\43645644.jpg"/>
          <p:cNvPicPr>
            <a:picLocks noChangeAspect="1" noChangeArrowheads="1"/>
          </p:cNvPicPr>
          <p:nvPr/>
        </p:nvPicPr>
        <p:blipFill>
          <a:blip r:embed="rId3" cstate="print"/>
          <a:srcRect l="68900" t="57926"/>
          <a:stretch>
            <a:fillRect/>
          </a:stretch>
        </p:blipFill>
        <p:spPr bwMode="auto">
          <a:xfrm>
            <a:off x="0" y="2204864"/>
            <a:ext cx="2339752" cy="2397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солтан\Desktop\43645644.jpg"/>
          <p:cNvPicPr>
            <a:picLocks noChangeAspect="1" noChangeArrowheads="1"/>
          </p:cNvPicPr>
          <p:nvPr/>
        </p:nvPicPr>
        <p:blipFill>
          <a:blip r:embed="rId3" cstate="print"/>
          <a:srcRect l="2981" t="57951" r="67094" b="7775"/>
          <a:stretch>
            <a:fillRect/>
          </a:stretch>
        </p:blipFill>
        <p:spPr bwMode="auto">
          <a:xfrm>
            <a:off x="4572000" y="4581128"/>
            <a:ext cx="2448272" cy="22768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Блок-схема: перфолента 20"/>
          <p:cNvSpPr/>
          <p:nvPr/>
        </p:nvSpPr>
        <p:spPr>
          <a:xfrm>
            <a:off x="2915816" y="620688"/>
            <a:ext cx="3384376" cy="1368152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2915816" y="836712"/>
            <a:ext cx="341952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</a:rPr>
              <a:t>Хæдзарон фос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115616" y="2204864"/>
            <a:ext cx="1771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/>
              <a:t>сæныкк</a:t>
            </a:r>
            <a:endParaRPr lang="ru-RU" sz="36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860032" y="4077072"/>
            <a:ext cx="17924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/>
              <a:t>уæрыкк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олтан\Desktop\MEDVED`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2051720" cy="2238240"/>
          </a:xfrm>
          <a:prstGeom prst="rect">
            <a:avLst/>
          </a:prstGeom>
          <a:noFill/>
        </p:spPr>
      </p:pic>
      <p:pic>
        <p:nvPicPr>
          <p:cNvPr id="4099" name="Picture 3" descr="C:\Users\солтан\Desktop\LISA-216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702981"/>
            <a:ext cx="1944216" cy="2221963"/>
          </a:xfrm>
          <a:prstGeom prst="rect">
            <a:avLst/>
          </a:prstGeom>
          <a:noFill/>
        </p:spPr>
      </p:pic>
      <p:pic>
        <p:nvPicPr>
          <p:cNvPr id="4100" name="Picture 4" descr="C:\Users\солтан\Desktop\OLEN`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581128"/>
            <a:ext cx="1728192" cy="2276872"/>
          </a:xfrm>
          <a:prstGeom prst="rect">
            <a:avLst/>
          </a:prstGeom>
          <a:noFill/>
        </p:spPr>
      </p:pic>
      <p:pic>
        <p:nvPicPr>
          <p:cNvPr id="4102" name="Picture 6" descr="C:\Users\солтан\Desktop\BELKA1-203x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653136"/>
            <a:ext cx="2016224" cy="1685950"/>
          </a:xfrm>
          <a:prstGeom prst="rect">
            <a:avLst/>
          </a:prstGeom>
          <a:noFill/>
        </p:spPr>
      </p:pic>
      <p:pic>
        <p:nvPicPr>
          <p:cNvPr id="4103" name="Picture 7" descr="C:\Users\солтан\Desktop\main_234061_origin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068960"/>
            <a:ext cx="1656184" cy="1577102"/>
          </a:xfrm>
          <a:prstGeom prst="rect">
            <a:avLst/>
          </a:prstGeom>
          <a:noFill/>
        </p:spPr>
      </p:pic>
      <p:pic>
        <p:nvPicPr>
          <p:cNvPr id="4104" name="Picture 8" descr="C:\Users\солтан\Desktop\VOL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0"/>
            <a:ext cx="2232248" cy="228416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339752" y="260648"/>
            <a:ext cx="40282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</a:rPr>
              <a:t>Хъæддаг сырдтæ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105" name="Picture 9" descr="C:\Users\солтан\Desktop\Кабан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3501008"/>
            <a:ext cx="2376264" cy="143289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755576" y="2492896"/>
            <a:ext cx="9589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арс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48264" y="2132856"/>
            <a:ext cx="18181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бирæгъ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39952" y="2780928"/>
            <a:ext cx="12956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рувас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4797152"/>
            <a:ext cx="18324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тæрхъус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79912" y="4941168"/>
            <a:ext cx="29156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хъæддаг хуы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0800000" flipH="1" flipV="1">
            <a:off x="3203848" y="6021288"/>
            <a:ext cx="936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саг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92080" y="6165304"/>
            <a:ext cx="2976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æхсæрсæттæг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106" name="Picture 10" descr="C:\Users\солтан\Desktop\fotosbornik_ru_421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2780928"/>
            <a:ext cx="1844031" cy="1368152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7236296" y="4077072"/>
            <a:ext cx="15087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уызын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солтан\Desktop\KURITSA-212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948264" y="260647"/>
            <a:ext cx="1944216" cy="1788679"/>
          </a:xfrm>
          <a:prstGeom prst="rect">
            <a:avLst/>
          </a:prstGeom>
          <a:noFill/>
        </p:spPr>
      </p:pic>
      <p:pic>
        <p:nvPicPr>
          <p:cNvPr id="2055" name="Picture 7" descr="C:\Users\солтан\Desktop\KARTINKA-GUS`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76256" y="2420888"/>
            <a:ext cx="1728192" cy="2329671"/>
          </a:xfrm>
          <a:prstGeom prst="rect">
            <a:avLst/>
          </a:prstGeom>
          <a:noFill/>
        </p:spPr>
      </p:pic>
      <p:pic>
        <p:nvPicPr>
          <p:cNvPr id="2056" name="Picture 8" descr="C:\Users\солтан\Desktop\e179c2b6eeeb42b12caee0565229a0ed.jpg"/>
          <p:cNvPicPr>
            <a:picLocks noChangeAspect="1" noChangeArrowheads="1"/>
          </p:cNvPicPr>
          <p:nvPr/>
        </p:nvPicPr>
        <p:blipFill>
          <a:blip r:embed="rId4" cstate="print"/>
          <a:srcRect b="7526"/>
          <a:stretch>
            <a:fillRect/>
          </a:stretch>
        </p:blipFill>
        <p:spPr bwMode="auto">
          <a:xfrm>
            <a:off x="395536" y="2348880"/>
            <a:ext cx="2402333" cy="2088232"/>
          </a:xfrm>
          <a:prstGeom prst="rect">
            <a:avLst/>
          </a:prstGeom>
          <a:noFill/>
        </p:spPr>
      </p:pic>
      <p:pic>
        <p:nvPicPr>
          <p:cNvPr id="2057" name="Picture 9" descr="C:\Users\солтан\Desktop\domashnie_pticy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4858122"/>
            <a:ext cx="1793776" cy="1999878"/>
          </a:xfrm>
          <a:prstGeom prst="rect">
            <a:avLst/>
          </a:prstGeom>
          <a:noFill/>
        </p:spPr>
      </p:pic>
      <p:pic>
        <p:nvPicPr>
          <p:cNvPr id="2058" name="Picture 10" descr="C:\Users\солтан\Desktop\domashnie_pticy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11560" y="4913784"/>
            <a:ext cx="2238672" cy="1944216"/>
          </a:xfrm>
          <a:prstGeom prst="rect">
            <a:avLst/>
          </a:prstGeom>
          <a:noFill/>
        </p:spPr>
      </p:pic>
      <p:pic>
        <p:nvPicPr>
          <p:cNvPr id="2059" name="Picture 11" descr="C:\Users\солтан\Desktop\rooster-white-background-285976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23528" y="260648"/>
            <a:ext cx="1887034" cy="194421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267744" y="476672"/>
            <a:ext cx="46709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993300"/>
                </a:solidFill>
              </a:rPr>
              <a:t>Хæдзарон мæргътæ</a:t>
            </a:r>
            <a:endParaRPr lang="ru-RU" sz="4000" b="1" dirty="0">
              <a:solidFill>
                <a:srgbClr val="9933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2204864"/>
            <a:ext cx="13452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уасæг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32240" y="1916832"/>
            <a:ext cx="1110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карк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15816" y="5949280"/>
            <a:ext cx="1386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гогыз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96136" y="5949280"/>
            <a:ext cx="15295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бæлон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00192" y="4149080"/>
            <a:ext cx="10791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хъаз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23728" y="4365104"/>
            <a:ext cx="14285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бабыз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060" name="Picture 12" descr="C:\Users\солтан\Desktop\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1772816"/>
            <a:ext cx="2937264" cy="2392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119</Words>
  <Application>Microsoft Office PowerPoint</Application>
  <PresentationFormat>Экран (4:3)</PresentationFormat>
  <Paragraphs>100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солтан</dc:creator>
  <cp:lastModifiedBy>user</cp:lastModifiedBy>
  <cp:revision>61</cp:revision>
  <dcterms:created xsi:type="dcterms:W3CDTF">2017-07-07T19:08:11Z</dcterms:created>
  <dcterms:modified xsi:type="dcterms:W3CDTF">2017-12-03T20:43:43Z</dcterms:modified>
</cp:coreProperties>
</file>