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1" r:id="rId6"/>
    <p:sldId id="262" r:id="rId7"/>
    <p:sldId id="263" r:id="rId8"/>
    <p:sldId id="259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8741-99B5-4982-8234-EE5150EF746E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0C9B-3D3F-4F72-A691-2C1D08EE2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8741-99B5-4982-8234-EE5150EF746E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0C9B-3D3F-4F72-A691-2C1D08EE2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8741-99B5-4982-8234-EE5150EF746E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0C9B-3D3F-4F72-A691-2C1D08EE2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D328741-99B5-4982-8234-EE5150EF746E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D370C9B-3D3F-4F72-A691-2C1D08EE2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28741-99B5-4982-8234-EE5150EF746E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370C9B-3D3F-4F72-A691-2C1D08EE2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328741-99B5-4982-8234-EE5150EF746E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D370C9B-3D3F-4F72-A691-2C1D08EE2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28741-99B5-4982-8234-EE5150EF746E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370C9B-3D3F-4F72-A691-2C1D08EE2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28741-99B5-4982-8234-EE5150EF746E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370C9B-3D3F-4F72-A691-2C1D08EE2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28741-99B5-4982-8234-EE5150EF746E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370C9B-3D3F-4F72-A691-2C1D08EE2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328741-99B5-4982-8234-EE5150EF746E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370C9B-3D3F-4F72-A691-2C1D08EE2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28741-99B5-4982-8234-EE5150EF746E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370C9B-3D3F-4F72-A691-2C1D08EE2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8741-99B5-4982-8234-EE5150EF746E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0C9B-3D3F-4F72-A691-2C1D08EE2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28741-99B5-4982-8234-EE5150EF746E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370C9B-3D3F-4F72-A691-2C1D08EE22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28741-99B5-4982-8234-EE5150EF746E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370C9B-3D3F-4F72-A691-2C1D08EE2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D328741-99B5-4982-8234-EE5150EF746E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370C9B-3D3F-4F72-A691-2C1D08EE2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8741-99B5-4982-8234-EE5150EF746E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0C9B-3D3F-4F72-A691-2C1D08EE2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8741-99B5-4982-8234-EE5150EF746E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0C9B-3D3F-4F72-A691-2C1D08EE2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8741-99B5-4982-8234-EE5150EF746E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0C9B-3D3F-4F72-A691-2C1D08EE2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8741-99B5-4982-8234-EE5150EF746E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0C9B-3D3F-4F72-A691-2C1D08EE2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8741-99B5-4982-8234-EE5150EF746E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0C9B-3D3F-4F72-A691-2C1D08EE2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8741-99B5-4982-8234-EE5150EF746E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0C9B-3D3F-4F72-A691-2C1D08EE2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8741-99B5-4982-8234-EE5150EF746E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0C9B-3D3F-4F72-A691-2C1D08EE2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28741-99B5-4982-8234-EE5150EF746E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70C9B-3D3F-4F72-A691-2C1D08EE2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D328741-99B5-4982-8234-EE5150EF746E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D370C9B-3D3F-4F72-A691-2C1D08EE2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1.jpe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2492896"/>
            <a:ext cx="6265818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БАЗОН ÆМБИСÆНДТÆ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22637331-Злой-мультфильм-быка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6885" y="2060848"/>
            <a:ext cx="2765415" cy="2396693"/>
          </a:xfrm>
        </p:spPr>
      </p:pic>
      <p:pic>
        <p:nvPicPr>
          <p:cNvPr id="6" name="Содержимое 5" descr="500_F_51745499_bjYTCbpmoqSCeHdZ8Ja4MOekUYZNeKC6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92080" y="2060848"/>
            <a:ext cx="2376264" cy="2652889"/>
          </a:xfrm>
        </p:spPr>
      </p:pic>
      <p:sp>
        <p:nvSpPr>
          <p:cNvPr id="8" name="TextBox 7"/>
          <p:cNvSpPr txBox="1"/>
          <p:nvPr/>
        </p:nvSpPr>
        <p:spPr>
          <a:xfrm>
            <a:off x="1043608" y="692696"/>
            <a:ext cx="7190879" cy="98488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Цæваг галæн йæ сыкъа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сæтты.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b692e3315dce11e58dd574d4352ba423_b692e3325dce11e58dd574d4352ba423-480x64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124744"/>
            <a:ext cx="3816424" cy="5088565"/>
          </a:xfrm>
        </p:spPr>
      </p:pic>
      <p:sp>
        <p:nvSpPr>
          <p:cNvPr id="8" name="Прямоугольник 7"/>
          <p:cNvSpPr/>
          <p:nvPr/>
        </p:nvSpPr>
        <p:spPr>
          <a:xfrm>
            <a:off x="1475656" y="404664"/>
            <a:ext cx="5951886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Гæдыйы къах</a:t>
            </a:r>
            <a:r>
              <a:rPr lang="ru-RU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4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цыбыр</a:t>
            </a:r>
            <a:r>
              <a:rPr lang="ru-RU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у.</a:t>
            </a:r>
          </a:p>
        </p:txBody>
      </p:sp>
      <p:pic>
        <p:nvPicPr>
          <p:cNvPr id="9" name="Picture 2" descr="C:\Users\солтан\Desktop\9e079e52533b9782b991ec1ea120f8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429000"/>
            <a:ext cx="1569016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depositphotos_109342312-stock-illustration-cartoon-farm-animals-for-kid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flipH="1">
            <a:off x="2411760" y="476672"/>
            <a:ext cx="2808312" cy="3215739"/>
          </a:xfrm>
        </p:spPr>
      </p:pic>
      <p:pic>
        <p:nvPicPr>
          <p:cNvPr id="6" name="Содержимое 5" descr="baby-lamb-clipart-1-clipart-lamb-1300_1178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43608" y="3645024"/>
            <a:ext cx="2664296" cy="2081965"/>
          </a:xfrm>
        </p:spPr>
      </p:pic>
      <p:pic>
        <p:nvPicPr>
          <p:cNvPr id="3074" name="Picture 2" descr="C:\Users\user\Desktop\2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4005064"/>
            <a:ext cx="1584176" cy="158417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 flipH="1">
            <a:off x="5652120" y="2060848"/>
            <a:ext cx="8640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æй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20272" y="4509120"/>
            <a:ext cx="5501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ы</a:t>
            </a:r>
            <a:endParaRPr lang="ru-RU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35896" y="4437112"/>
            <a:ext cx="7938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нæ</a:t>
            </a:r>
            <a:endParaRPr lang="ru-RU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31640" y="332656"/>
            <a:ext cx="62488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Сæгъæй </a:t>
            </a:r>
            <a:r>
              <a:rPr lang="ru-RU" sz="40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уæрыкк </a:t>
            </a:r>
            <a:r>
              <a:rPr lang="ru-RU" sz="4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нæ гуыры</a:t>
            </a:r>
            <a:endParaRPr lang="ru-RU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:\Users\солтан\Desktop\chasti-tela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564904"/>
            <a:ext cx="2016224" cy="1490251"/>
          </a:xfrm>
          <a:prstGeom prst="rect">
            <a:avLst/>
          </a:prstGeom>
          <a:noFill/>
        </p:spPr>
      </p:pic>
      <p:pic>
        <p:nvPicPr>
          <p:cNvPr id="9" name="Содержимое 8" descr="eat-delicious-fried-chicken-160-3095532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563888" y="4365104"/>
            <a:ext cx="2376264" cy="1782198"/>
          </a:xfrm>
        </p:spPr>
      </p:pic>
      <p:pic>
        <p:nvPicPr>
          <p:cNvPr id="8" name="Содержимое 5" descr="24469078-Мультфильм-мальчик-держит-чистый-лист-бумаги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2060848"/>
            <a:ext cx="1656184" cy="1945909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39552" y="2996952"/>
            <a:ext cx="8707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Дæ</a:t>
            </a:r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2924944"/>
            <a:ext cx="6286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ыл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91680" y="4941168"/>
            <a:ext cx="11128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æмæ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6161" y="764704"/>
            <a:ext cx="84978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Дæ дзыхыл</a:t>
            </a:r>
            <a:r>
              <a:rPr lang="ru-RU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хæц æмæ дзидза</a:t>
            </a:r>
            <a:r>
              <a:rPr lang="ru-RU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хæрай.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s://st.depositphotos.com/1713003/4327/v/950/depositphotos_43277145-stock-illustration-human-heart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24744"/>
            <a:ext cx="2086495" cy="2086495"/>
          </a:xfrm>
          <a:prstGeom prst="rect">
            <a:avLst/>
          </a:prstGeom>
          <a:noFill/>
        </p:spPr>
      </p:pic>
      <p:pic>
        <p:nvPicPr>
          <p:cNvPr id="6" name="Picture 7" descr="C:\Users\солтан\Desktop\chasti-tela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933056"/>
            <a:ext cx="2358079" cy="1742926"/>
          </a:xfrm>
          <a:prstGeom prst="rect">
            <a:avLst/>
          </a:prstGeom>
          <a:noFill/>
        </p:spPr>
      </p:pic>
      <p:pic>
        <p:nvPicPr>
          <p:cNvPr id="4098" name="Picture 2" descr="C:\Users\user\Desktop\clipart-of-open-door-1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836712"/>
            <a:ext cx="1656184" cy="315975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63888" y="1916832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йы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048" y="4509120"/>
            <a:ext cx="4283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260648"/>
            <a:ext cx="53356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Зæрдæйы дуар</a:t>
            </a:r>
            <a:r>
              <a:rPr lang="ru-RU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дзых</a:t>
            </a:r>
            <a:r>
              <a:rPr lang="ru-RU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100256450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6056" y="1268760"/>
            <a:ext cx="2304256" cy="1689788"/>
          </a:xfrm>
        </p:spPr>
      </p:pic>
      <p:pic>
        <p:nvPicPr>
          <p:cNvPr id="8" name="Содержимое 7" descr="7283442_stock-vector-a-bull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1196752"/>
            <a:ext cx="2304256" cy="2425533"/>
          </a:xfrm>
        </p:spPr>
      </p:pic>
      <p:pic>
        <p:nvPicPr>
          <p:cNvPr id="10" name="Содержимое 4" descr="22637331-Злой-мультфильм-быка (1)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 rot="5573570">
            <a:off x="1987818" y="3564691"/>
            <a:ext cx="822548" cy="2096063"/>
          </a:xfrm>
          <a:prstGeom prst="rect">
            <a:avLst/>
          </a:prstGeom>
        </p:spPr>
      </p:pic>
      <p:pic>
        <p:nvPicPr>
          <p:cNvPr id="1026" name="Picture 2" descr="C:\Users\user\Desktop\101962707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3573016"/>
            <a:ext cx="1958008" cy="182679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547664" y="188640"/>
            <a:ext cx="5544616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Гал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бастыгъта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æмæ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кард </a:t>
            </a:r>
            <a:r>
              <a:rPr lang="ru-RU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йæ къæдзилыл асаст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8355_1_duzy.larg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flipH="1">
            <a:off x="1259632" y="980728"/>
            <a:ext cx="2985195" cy="2985195"/>
          </a:xfrm>
        </p:spPr>
      </p:pic>
      <p:pic>
        <p:nvPicPr>
          <p:cNvPr id="11" name="Содержимое 10" descr="7299968_stock-vector-green-cartoon-shrub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3995936" y="1196752"/>
            <a:ext cx="3068960" cy="2296605"/>
          </a:xfrm>
        </p:spPr>
      </p:pic>
      <p:pic>
        <p:nvPicPr>
          <p:cNvPr id="10" name="Содержимое 7" descr="past.png"/>
          <p:cNvPicPr>
            <a:picLocks noChangeAspect="1"/>
          </p:cNvPicPr>
          <p:nvPr/>
        </p:nvPicPr>
        <p:blipFill>
          <a:blip r:embed="rId4" cstate="print"/>
          <a:srcRect b="18056"/>
          <a:stretch>
            <a:fillRect/>
          </a:stretch>
        </p:blipFill>
        <p:spPr>
          <a:xfrm rot="5400000">
            <a:off x="5553824" y="3239264"/>
            <a:ext cx="936104" cy="246770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67544" y="1916832"/>
            <a:ext cx="1082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хорз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C:\Users\user\Desktop\3508239_stock-vector-happy-cartoon-ra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3861048"/>
            <a:ext cx="1471613" cy="1566863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467544" y="404664"/>
            <a:ext cx="8184805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Хорз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фыййау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пыхсы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дæр 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ары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йæ фосы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фæд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11560" y="4365104"/>
            <a:ext cx="676788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йæ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40352" y="2780928"/>
            <a:ext cx="898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ары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58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16</cp:revision>
  <dcterms:created xsi:type="dcterms:W3CDTF">2018-06-17T17:41:34Z</dcterms:created>
  <dcterms:modified xsi:type="dcterms:W3CDTF">2020-01-14T16:38:09Z</dcterms:modified>
</cp:coreProperties>
</file>